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36"/>
  </p:notesMasterIdLst>
  <p:sldIdLst>
    <p:sldId id="257" r:id="rId5"/>
    <p:sldId id="262" r:id="rId6"/>
    <p:sldId id="321" r:id="rId7"/>
    <p:sldId id="265" r:id="rId8"/>
    <p:sldId id="315" r:id="rId9"/>
    <p:sldId id="324" r:id="rId10"/>
    <p:sldId id="325" r:id="rId11"/>
    <p:sldId id="327" r:id="rId12"/>
    <p:sldId id="328" r:id="rId13"/>
    <p:sldId id="329" r:id="rId14"/>
    <p:sldId id="330" r:id="rId15"/>
    <p:sldId id="322" r:id="rId16"/>
    <p:sldId id="348" r:id="rId17"/>
    <p:sldId id="332" r:id="rId18"/>
    <p:sldId id="333" r:id="rId19"/>
    <p:sldId id="334" r:id="rId20"/>
    <p:sldId id="281" r:id="rId21"/>
    <p:sldId id="335" r:id="rId22"/>
    <p:sldId id="336" r:id="rId23"/>
    <p:sldId id="337" r:id="rId24"/>
    <p:sldId id="338" r:id="rId25"/>
    <p:sldId id="339" r:id="rId26"/>
    <p:sldId id="340" r:id="rId27"/>
    <p:sldId id="270" r:id="rId28"/>
    <p:sldId id="341" r:id="rId29"/>
    <p:sldId id="342" r:id="rId30"/>
    <p:sldId id="343" r:id="rId31"/>
    <p:sldId id="344" r:id="rId32"/>
    <p:sldId id="349" r:id="rId33"/>
    <p:sldId id="347" r:id="rId34"/>
    <p:sldId id="263" r:id="rId35"/>
  </p:sldIdLst>
  <p:sldSz cx="12192000" cy="6858000"/>
  <p:notesSz cx="7104063" cy="10234613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EFFF"/>
    <a:srgbClr val="FFFFCC"/>
    <a:srgbClr val="66FF66"/>
    <a:srgbClr val="FF9900"/>
    <a:srgbClr val="DC5D3D"/>
    <a:srgbClr val="FFFF00"/>
    <a:srgbClr val="FF8D41"/>
    <a:srgbClr val="202020"/>
    <a:srgbClr val="323232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04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042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600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093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774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497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795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726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466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654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980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918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703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87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4983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9616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105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773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5148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358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213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049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796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652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270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820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631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92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04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21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1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17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9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3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43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87EE7-CD06-4859-B658-51612BE795E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A5F6B-B56D-48EC-AE3D-A5ECA984BD8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5320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87EE7-CD06-4859-B658-51612BE795E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A5F6B-B56D-48EC-AE3D-A5ECA984BD8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137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87EE7-CD06-4859-B658-51612BE795E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A5F6B-B56D-48EC-AE3D-A5ECA984BD8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060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87EE7-CD06-4859-B658-51612BE795E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A5F6B-B56D-48EC-AE3D-A5ECA984BD8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026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87EE7-CD06-4859-B658-51612BE795E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A5F6B-B56D-48EC-AE3D-A5ECA984BD8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476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" y="-297"/>
            <a:ext cx="12065030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3246" y="103202"/>
            <a:ext cx="11979678" cy="67671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362" y="6498618"/>
            <a:ext cx="12424725" cy="56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22403" y="5776387"/>
            <a:ext cx="114614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4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87EE7-CD06-4859-B658-51612BE795E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A5F6B-B56D-48EC-AE3D-A5ECA984BD8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976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87EE7-CD06-4859-B658-51612BE795E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A5F6B-B56D-48EC-AE3D-A5ECA984BD8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513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87EE7-CD06-4859-B658-51612BE795E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A5F6B-B56D-48EC-AE3D-A5ECA984BD8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778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87EE7-CD06-4859-B658-51612BE795E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A5F6B-B56D-48EC-AE3D-A5ECA984BD8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850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87EE7-CD06-4859-B658-51612BE795E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A5F6B-B56D-48EC-AE3D-A5ECA984BD8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159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259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7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" y="-297"/>
            <a:ext cx="12065030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2"/>
            <a:ext cx="11979678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2" y="6498618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3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145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7193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058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9901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07529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6367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427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51253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033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9217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65511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87EE7-CD06-4859-B658-51612BE795E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A5F6B-B56D-48EC-AE3D-A5ECA984BD8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40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1103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634615" y="666115"/>
            <a:ext cx="6550660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52947" y="3516125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8807">
            <a:off x="211549" y="350498"/>
            <a:ext cx="2074226" cy="1890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2952794" y="3110502"/>
            <a:ext cx="5602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Út</a:t>
            </a:r>
            <a:r>
              <a:rPr lang="en-US" altLang="zh-CN" sz="4400" dirty="0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Tin</a:t>
            </a:r>
            <a:endParaRPr lang="zh-CN" altLang="en-US" sz="44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2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2952794" y="2154752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u="sng" dirty="0" err="1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Tiếng</a:t>
            </a:r>
            <a:r>
              <a:rPr lang="en-US" altLang="zh-CN" sz="4000" u="sng" dirty="0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u="sng" dirty="0" err="1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Việt</a:t>
            </a:r>
            <a:endParaRPr lang="zh-CN" altLang="en-US" sz="4000" u="sng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4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2155116" y="234556"/>
            <a:ext cx="8131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4000" dirty="0" err="1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2021</a:t>
            </a:r>
            <a:endParaRPr lang="zh-CN" altLang="en-US" sz="40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" t="36331" r="45129" b="38714"/>
          <a:stretch/>
        </p:blipFill>
        <p:spPr>
          <a:xfrm>
            <a:off x="506001" y="1246909"/>
            <a:ext cx="5409026" cy="546649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2194" y="1028699"/>
            <a:ext cx="5747606" cy="1866902"/>
            <a:chOff x="3079219" y="253659"/>
            <a:chExt cx="5747606" cy="1508006"/>
          </a:xfrm>
        </p:grpSpPr>
        <p:sp>
          <p:nvSpPr>
            <p:cNvPr id="8" name="Rectangle 7"/>
            <p:cNvSpPr/>
            <p:nvPr/>
          </p:nvSpPr>
          <p:spPr>
            <a:xfrm>
              <a:off x="3288472" y="429921"/>
              <a:ext cx="5538353" cy="1331744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079219" y="253659"/>
              <a:ext cx="628650" cy="52974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1</a:t>
              </a:r>
              <a:endParaRPr lang="en-US" sz="3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2479490"/>
            <a:ext cx="5959800" cy="4170690"/>
            <a:chOff x="2867025" y="136177"/>
            <a:chExt cx="5959800" cy="4170690"/>
          </a:xfrm>
        </p:grpSpPr>
        <p:sp>
          <p:nvSpPr>
            <p:cNvPr id="14" name="Rectangle 13"/>
            <p:cNvSpPr/>
            <p:nvPr/>
          </p:nvSpPr>
          <p:spPr>
            <a:xfrm>
              <a:off x="3288472" y="652278"/>
              <a:ext cx="5538353" cy="365458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67025" y="136177"/>
              <a:ext cx="628650" cy="64554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2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97" t="61730" r="45700" b="20095"/>
          <a:stretch/>
        </p:blipFill>
        <p:spPr>
          <a:xfrm>
            <a:off x="6031251" y="1684522"/>
            <a:ext cx="5874999" cy="439408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031251" y="1275010"/>
            <a:ext cx="5946450" cy="4249491"/>
            <a:chOff x="3087305" y="230175"/>
            <a:chExt cx="9364778" cy="2969062"/>
          </a:xfrm>
        </p:grpSpPr>
        <p:sp>
          <p:nvSpPr>
            <p:cNvPr id="19" name="Rectangle 18"/>
            <p:cNvSpPr/>
            <p:nvPr/>
          </p:nvSpPr>
          <p:spPr>
            <a:xfrm>
              <a:off x="3288470" y="426634"/>
              <a:ext cx="9163613" cy="2772603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087305" y="230175"/>
              <a:ext cx="963162" cy="41279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3</a:t>
              </a:r>
              <a:endParaRPr lang="en-US" sz="3200" dirty="0"/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2652539" y="293479"/>
            <a:ext cx="6316211" cy="602290"/>
          </a:xfrm>
          <a:prstGeom prst="roundRect">
            <a:avLst/>
          </a:prstGeom>
          <a:solidFill>
            <a:srgbClr val="66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43514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" t="36331" r="45129" b="38714"/>
          <a:stretch/>
        </p:blipFill>
        <p:spPr>
          <a:xfrm>
            <a:off x="449888" y="464195"/>
            <a:ext cx="5409026" cy="546649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1234" y="130626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2194" y="245984"/>
            <a:ext cx="5747606" cy="1866902"/>
            <a:chOff x="3079219" y="253659"/>
            <a:chExt cx="5747606" cy="1508006"/>
          </a:xfrm>
        </p:grpSpPr>
        <p:sp>
          <p:nvSpPr>
            <p:cNvPr id="8" name="Rectangle 7"/>
            <p:cNvSpPr/>
            <p:nvPr/>
          </p:nvSpPr>
          <p:spPr>
            <a:xfrm>
              <a:off x="3288472" y="429921"/>
              <a:ext cx="5538353" cy="1331744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079219" y="253659"/>
              <a:ext cx="628650" cy="52974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1</a:t>
              </a:r>
              <a:endParaRPr lang="en-US" sz="3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83" y="1679584"/>
            <a:ext cx="5959800" cy="4170690"/>
            <a:chOff x="2867025" y="136177"/>
            <a:chExt cx="5959800" cy="4170690"/>
          </a:xfrm>
        </p:grpSpPr>
        <p:sp>
          <p:nvSpPr>
            <p:cNvPr id="14" name="Rectangle 13"/>
            <p:cNvSpPr/>
            <p:nvPr/>
          </p:nvSpPr>
          <p:spPr>
            <a:xfrm>
              <a:off x="3288472" y="652278"/>
              <a:ext cx="5538353" cy="365458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67025" y="136177"/>
              <a:ext cx="628650" cy="64554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2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97" t="61730" r="45700" b="20095"/>
          <a:stretch/>
        </p:blipFill>
        <p:spPr>
          <a:xfrm>
            <a:off x="6106631" y="1031740"/>
            <a:ext cx="5874999" cy="439408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087364" y="696007"/>
            <a:ext cx="5946450" cy="4249491"/>
            <a:chOff x="3087305" y="230175"/>
            <a:chExt cx="9364778" cy="2969062"/>
          </a:xfrm>
        </p:grpSpPr>
        <p:sp>
          <p:nvSpPr>
            <p:cNvPr id="19" name="Rectangle 18"/>
            <p:cNvSpPr/>
            <p:nvPr/>
          </p:nvSpPr>
          <p:spPr>
            <a:xfrm>
              <a:off x="3288470" y="426634"/>
              <a:ext cx="9163613" cy="2772603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087305" y="230175"/>
              <a:ext cx="963162" cy="41279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3</a:t>
              </a:r>
              <a:endParaRPr lang="en-US" sz="3200" dirty="0"/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5184506" y="3957472"/>
            <a:ext cx="6579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6080" y="4422985"/>
            <a:ext cx="6182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575314" y="4422985"/>
            <a:ext cx="7578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680333" y="1476687"/>
            <a:ext cx="13012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849060" y="2033047"/>
            <a:ext cx="21325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1211955" y="3053167"/>
            <a:ext cx="794027" cy="16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21447" y="6121111"/>
            <a:ext cx="2089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b="1" kern="0" dirty="0" err="1" smtClean="0">
                <a:solidFill>
                  <a:srgbClr val="F4790A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leùm</a:t>
            </a:r>
            <a:r>
              <a:rPr lang="en-US" altLang="zh-CN" sz="2800" b="1" kern="0" dirty="0" smtClean="0">
                <a:solidFill>
                  <a:srgbClr val="F4790A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F4790A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lænh</a:t>
            </a:r>
            <a:endParaRPr lang="zh-CN" altLang="en-US" sz="2800" b="1" kern="0" dirty="0">
              <a:solidFill>
                <a:srgbClr val="F4790A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604622" y="6115931"/>
            <a:ext cx="1728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b="1" kern="0" dirty="0" err="1" smtClean="0">
                <a:solidFill>
                  <a:srgbClr val="00206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heách</a:t>
            </a:r>
            <a:endParaRPr lang="zh-CN" altLang="en-US" sz="2800" b="1" kern="0" dirty="0">
              <a:solidFill>
                <a:srgbClr val="00206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87364" y="6115931"/>
            <a:ext cx="2089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b="1" kern="0" dirty="0" err="1" smtClean="0">
                <a:solidFill>
                  <a:srgbClr val="F4790A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vuïn</a:t>
            </a:r>
            <a:r>
              <a:rPr lang="en-US" altLang="zh-CN" sz="2800" b="1" kern="0" dirty="0" smtClean="0">
                <a:solidFill>
                  <a:srgbClr val="F4790A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F4790A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toùc</a:t>
            </a:r>
            <a:endParaRPr lang="zh-CN" altLang="en-US" sz="2800" b="1" kern="0" dirty="0">
              <a:solidFill>
                <a:srgbClr val="F4790A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270539" y="6115931"/>
            <a:ext cx="2409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b="1" kern="0" dirty="0" err="1">
                <a:solidFill>
                  <a:srgbClr val="00206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p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huùng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phính</a:t>
            </a:r>
            <a:endParaRPr lang="zh-CN" altLang="en-US" sz="2800" b="1" kern="0" dirty="0">
              <a:solidFill>
                <a:srgbClr val="00206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523573" y="6115931"/>
            <a:ext cx="17066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b="1" kern="0" dirty="0" err="1" smtClean="0">
                <a:solidFill>
                  <a:srgbClr val="F4790A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treâu</a:t>
            </a:r>
            <a:endParaRPr lang="zh-CN" altLang="en-US" sz="2800" b="1" kern="0" dirty="0">
              <a:solidFill>
                <a:srgbClr val="F4790A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528335" y="216689"/>
            <a:ext cx="2151998" cy="609963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+mj-lt"/>
              </a:rPr>
              <a:t>Đọc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từ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khó</a:t>
            </a:r>
            <a:r>
              <a:rPr lang="en-US" sz="2800" dirty="0" smtClean="0">
                <a:latin typeface="+mj-lt"/>
              </a:rPr>
              <a:t> 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72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1270940" y="1854748"/>
            <a:ext cx="9580836" cy="12343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Tôi thấy </a:t>
            </a:r>
            <a:r>
              <a:rPr lang="vi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có hàng trăm vì sao bé </a:t>
            </a:r>
            <a:r>
              <a:rPr lang="vi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cùng trốn trong mắt em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3983" y="116114"/>
            <a:ext cx="2960919" cy="1412847"/>
            <a:chOff x="696680" y="398538"/>
            <a:chExt cx="4393484" cy="2838130"/>
          </a:xfrm>
        </p:grpSpPr>
        <p:sp>
          <p:nvSpPr>
            <p:cNvPr id="3" name="Rounded Rectangle 2"/>
            <p:cNvSpPr/>
            <p:nvPr/>
          </p:nvSpPr>
          <p:spPr>
            <a:xfrm>
              <a:off x="953589" y="927463"/>
              <a:ext cx="3879668" cy="197249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6" name="图片 12" descr="8c028dabe04d64ea3c3aa11767f6d8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680" y="398538"/>
              <a:ext cx="4393484" cy="2838130"/>
            </a:xfrm>
            <a:prstGeom prst="rect">
              <a:avLst/>
            </a:prstGeom>
          </p:spPr>
        </p:pic>
      </p:grpSp>
      <p:sp>
        <p:nvSpPr>
          <p:cNvPr id="35" name="Rounded Rectangle 34"/>
          <p:cNvSpPr/>
          <p:nvPr/>
        </p:nvSpPr>
        <p:spPr>
          <a:xfrm>
            <a:off x="1270940" y="1871942"/>
            <a:ext cx="9580836" cy="12343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Tôi thấy như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hàng trăm vì sao bé tí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trốn trong mắt em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// 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270940" y="3740698"/>
            <a:ext cx="9580836" cy="12343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má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phính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rắc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them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mè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270940" y="3740698"/>
            <a:ext cx="9580836" cy="12343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má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phính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rắc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//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7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696367" y="559059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nhóm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3503" y="190493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等线" panose="020B0604020202020204" charset="-122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Phân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công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theo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buổi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等线" panose="020B0604020202020204" charset="-122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Tất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cả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viên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đọc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等线" panose="020B0604020202020204" charset="-122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từ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cùng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nhau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等线" panose="020B0604020202020204" charset="-122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6891" y="1904930"/>
            <a:ext cx="3945119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Tiêu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chí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đánh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giá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等线" panose="020B0604020202020204" charset="-122"/>
              <a:cs typeface="Calibri" panose="020F050202020403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đúng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等线" panose="020B0604020202020204" charset="-122"/>
              <a:cs typeface="Calibri" panose="020F050202020403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rõ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ràng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等线" panose="020B0604020202020204" charset="-122"/>
              <a:cs typeface="Calibri" panose="020F050202020403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Ngắt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nghỉ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đúng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等线" panose="020B0604020202020204" charset="-122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39" y="4688632"/>
            <a:ext cx="3629742" cy="1842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03" y="485333"/>
            <a:ext cx="614857" cy="68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2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" t="36331" r="45129" b="38714"/>
          <a:stretch/>
        </p:blipFill>
        <p:spPr>
          <a:xfrm>
            <a:off x="240337" y="929565"/>
            <a:ext cx="5774429" cy="583577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1234" y="130626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97" t="61730" r="45700" b="20095"/>
          <a:stretch/>
        </p:blipFill>
        <p:spPr>
          <a:xfrm>
            <a:off x="6153868" y="2304390"/>
            <a:ext cx="5874999" cy="439408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291878" y="140661"/>
            <a:ext cx="3723980" cy="609963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28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2800" b="1" kern="0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trước</a:t>
            </a:r>
            <a:r>
              <a:rPr lang="en-US" altLang="zh-CN" sz="2800" b="1" kern="0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lớp</a:t>
            </a:r>
            <a:endParaRPr lang="zh-CN" altLang="en-US" sz="2800" b="1" kern="0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78543" y="130626"/>
            <a:ext cx="3594951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zh-CN" altLang="en-US" sz="28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zh-CN" altLang="en-US" sz="28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zh-CN" altLang="en-US" sz="28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endParaRPr lang="zh-CN" altLang="en-US" sz="28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28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zh-CN" altLang="en-US" sz="28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zh-CN" altLang="en-US" sz="2800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28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zh-CN" altLang="en-US" sz="28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zh-CN" altLang="en-US" sz="28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ràng</a:t>
            </a:r>
            <a:endParaRPr lang="zh-CN" altLang="en-US" sz="2800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28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lang="zh-CN" altLang="en-US" sz="28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lang="zh-CN" altLang="en-US" sz="28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zh-CN" altLang="en-US" sz="28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endParaRPr lang="zh-CN" altLang="en-US" sz="2800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7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960" y="-223518"/>
            <a:ext cx="8234680" cy="81235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7" name="图片 16" descr="2223be3d229db37d30f334096b91514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7" y="2098152"/>
            <a:ext cx="4020518" cy="3783448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4457477" y="4048021"/>
            <a:ext cx="580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Luyện</a:t>
            </a:r>
            <a:r>
              <a:rPr lang="en-US" altLang="zh-CN" sz="6600" dirty="0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6600" dirty="0" err="1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đọc</a:t>
            </a:r>
            <a:r>
              <a:rPr lang="en-US" altLang="zh-CN" sz="6600" dirty="0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6600" dirty="0" err="1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hiểu</a:t>
            </a:r>
            <a:endParaRPr lang="zh-CN" altLang="en-US" sz="66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8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4657719" y="2042349"/>
            <a:ext cx="5602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2</a:t>
            </a:r>
            <a:endParaRPr lang="zh-CN" altLang="en-US" sz="96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8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" t="36331" r="45129" b="38714"/>
          <a:stretch/>
        </p:blipFill>
        <p:spPr>
          <a:xfrm>
            <a:off x="240337" y="1447800"/>
            <a:ext cx="4941197" cy="499369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1234" y="130626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97" t="61730" r="45700" b="20095"/>
          <a:stretch/>
        </p:blipFill>
        <p:spPr>
          <a:xfrm>
            <a:off x="7487889" y="2606074"/>
            <a:ext cx="4547894" cy="3401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7985" t="9270" r="34218" b="4904"/>
          <a:stretch/>
        </p:blipFill>
        <p:spPr>
          <a:xfrm>
            <a:off x="5320637" y="2628900"/>
            <a:ext cx="2167252" cy="301120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65760" y="3447984"/>
            <a:ext cx="420046" cy="40555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533012" y="3853543"/>
            <a:ext cx="420046" cy="40555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570320" y="4306488"/>
            <a:ext cx="611213" cy="40555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9366" y="4686532"/>
            <a:ext cx="591972" cy="40555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111536" y="4686532"/>
            <a:ext cx="715881" cy="40555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491743" y="5161297"/>
            <a:ext cx="493812" cy="40555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0361423" y="3042425"/>
            <a:ext cx="1674360" cy="40555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721837" y="3853542"/>
            <a:ext cx="519937" cy="40555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363577" y="3853542"/>
            <a:ext cx="519937" cy="40555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442153" y="249049"/>
            <a:ext cx="5792633" cy="791559"/>
          </a:xfrm>
          <a:prstGeom prst="roundRect">
            <a:avLst/>
          </a:prstGeom>
          <a:solidFill>
            <a:srgbClr val="66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dirty="0">
                <a:latin typeface="Calibri" panose="020F0502020204030204" pitchFamily="34" charset="0"/>
                <a:cs typeface="Calibri" panose="020F0502020204030204" pitchFamily="34" charset="0"/>
              </a:rPr>
              <a:t>Từ nào em chưa hiểu nghĩa</a:t>
            </a:r>
            <a:r>
              <a:rPr lang="pt-B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pt-B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6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6327" y="477608"/>
            <a:ext cx="2358794" cy="1109277"/>
            <a:chOff x="172630" y="184421"/>
            <a:chExt cx="2704918" cy="146745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144" b="18723"/>
            <a:stretch/>
          </p:blipFill>
          <p:spPr>
            <a:xfrm rot="229869">
              <a:off x="172630" y="184421"/>
              <a:ext cx="2704918" cy="146745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19704" y="625758"/>
              <a:ext cx="1210769" cy="855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vệt</a:t>
              </a:r>
              <a:endParaRPr lang="en-US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45547" y="479177"/>
            <a:ext cx="9094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do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qua.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6327" y="1970995"/>
            <a:ext cx="2127095" cy="1148682"/>
            <a:chOff x="172630" y="184421"/>
            <a:chExt cx="2704918" cy="1467452"/>
          </a:xfrm>
        </p:grpSpPr>
        <p:pic>
          <p:nvPicPr>
            <p:cNvPr id="12" name="图片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144" b="18723"/>
            <a:stretch/>
          </p:blipFill>
          <p:spPr>
            <a:xfrm rot="229869">
              <a:off x="172630" y="184421"/>
              <a:ext cx="2704918" cy="146745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19703" y="625760"/>
              <a:ext cx="1210769" cy="825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dô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99546" y="2136561"/>
            <a:ext cx="940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Lồi cao lên hoặc nhô ra phía trước quá mức bình thường.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1053" y="3551882"/>
            <a:ext cx="2439220" cy="1317237"/>
            <a:chOff x="172630" y="184421"/>
            <a:chExt cx="2704918" cy="1467452"/>
          </a:xfrm>
        </p:grpSpPr>
        <p:pic>
          <p:nvPicPr>
            <p:cNvPr id="16" name="图片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144" b="18723"/>
            <a:stretch/>
          </p:blipFill>
          <p:spPr>
            <a:xfrm rot="229869">
              <a:off x="172630" y="184421"/>
              <a:ext cx="2704918" cy="146745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65161" y="522798"/>
              <a:ext cx="1966263" cy="720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lém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lỉnh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729164" y="3932423"/>
            <a:ext cx="8737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khôn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53974" y="5231545"/>
            <a:ext cx="2163094" cy="1180140"/>
            <a:chOff x="172630" y="184421"/>
            <a:chExt cx="2704918" cy="1467452"/>
          </a:xfrm>
        </p:grpSpPr>
        <p:pic>
          <p:nvPicPr>
            <p:cNvPr id="20" name="图片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144" b="18723"/>
            <a:stretch/>
          </p:blipFill>
          <p:spPr>
            <a:xfrm rot="229869">
              <a:off x="172630" y="184421"/>
              <a:ext cx="2704918" cy="146745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65162" y="522798"/>
              <a:ext cx="1966262" cy="803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hếch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28111" y="5615729"/>
            <a:ext cx="8737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Chếch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3450" y="252844"/>
            <a:ext cx="2358794" cy="1109277"/>
            <a:chOff x="172630" y="184421"/>
            <a:chExt cx="2704918" cy="146745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144" b="18723"/>
            <a:stretch/>
          </p:blipFill>
          <p:spPr>
            <a:xfrm rot="229869">
              <a:off x="172630" y="184421"/>
              <a:ext cx="2704918" cy="146745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76407" y="475728"/>
              <a:ext cx="1210769" cy="855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hệt</a:t>
              </a:r>
              <a:endPara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03902" y="331257"/>
            <a:ext cx="863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mức</a:t>
            </a:r>
            <a:r>
              <a:rPr lang="en-US" sz="3600" dirty="0"/>
              <a:t> </a:t>
            </a:r>
            <a:r>
              <a:rPr lang="en-US" sz="3600" dirty="0" err="1"/>
              <a:t>trông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khác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chút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04316" y="1632084"/>
            <a:ext cx="2892562" cy="1663183"/>
            <a:chOff x="158335" y="171021"/>
            <a:chExt cx="2453230" cy="2124733"/>
          </a:xfrm>
        </p:grpSpPr>
        <p:pic>
          <p:nvPicPr>
            <p:cNvPr id="12" name="图片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144" b="18723"/>
            <a:stretch/>
          </p:blipFill>
          <p:spPr>
            <a:xfrm rot="229869">
              <a:off x="158335" y="171021"/>
              <a:ext cx="2453230" cy="212473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25703" y="477620"/>
              <a:ext cx="1748211" cy="1533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phúng</a:t>
              </a:r>
              <a:r>
                <a:rPr lang="en-US" sz="3600" dirty="0"/>
                <a:t> </a:t>
              </a:r>
              <a:r>
                <a:rPr lang="en-US" sz="3600" dirty="0" err="1"/>
                <a:t>phình</a:t>
              </a:r>
              <a:endParaRPr lang="en-US" sz="36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203901" y="1830254"/>
            <a:ext cx="8253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Béo, căng tròn. (Thường dùng gợi tả mặt, má của trẻ em.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27498" y="3570763"/>
            <a:ext cx="2827815" cy="1548950"/>
            <a:chOff x="-190137" y="-304497"/>
            <a:chExt cx="3135842" cy="1725588"/>
          </a:xfrm>
        </p:grpSpPr>
        <p:pic>
          <p:nvPicPr>
            <p:cNvPr id="16" name="图片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144" b="18723"/>
            <a:stretch/>
          </p:blipFill>
          <p:spPr>
            <a:xfrm rot="229869">
              <a:off x="-190137" y="-304497"/>
              <a:ext cx="3135842" cy="172558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50898" y="174874"/>
              <a:ext cx="1945273" cy="720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hạt</a:t>
              </a:r>
              <a:r>
                <a:rPr lang="en-US" sz="3600" dirty="0"/>
                <a:t> </a:t>
              </a:r>
              <a:r>
                <a:rPr lang="en-US" sz="3600" dirty="0" err="1"/>
                <a:t>mè</a:t>
              </a:r>
              <a:endParaRPr lang="en-US" sz="36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249210" y="3964504"/>
            <a:ext cx="3056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Hạt</a:t>
            </a:r>
            <a:r>
              <a:rPr lang="en-US" sz="3600" dirty="0"/>
              <a:t> </a:t>
            </a:r>
            <a:r>
              <a:rPr lang="en-US" sz="3600" dirty="0" err="1"/>
              <a:t>vừng</a:t>
            </a:r>
            <a:endParaRPr lang="en-US" sz="3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382697" y="5338874"/>
            <a:ext cx="2439220" cy="1317237"/>
            <a:chOff x="172630" y="184421"/>
            <a:chExt cx="2704918" cy="1467452"/>
          </a:xfrm>
        </p:grpSpPr>
        <p:pic>
          <p:nvPicPr>
            <p:cNvPr id="25" name="图片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144" b="18723"/>
            <a:stretch/>
          </p:blipFill>
          <p:spPr>
            <a:xfrm rot="229869">
              <a:off x="172630" y="184421"/>
              <a:ext cx="2704918" cy="146745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99616" y="537955"/>
              <a:ext cx="1335373" cy="720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bẹo</a:t>
              </a:r>
              <a:endParaRPr lang="en-US" sz="36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49210" y="5703100"/>
            <a:ext cx="8737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véo</a:t>
            </a:r>
            <a:endParaRPr lang="en-US" sz="3600" dirty="0"/>
          </a:p>
        </p:txBody>
      </p:sp>
      <p:pic>
        <p:nvPicPr>
          <p:cNvPr id="1028" name="Picture 4" descr="16 Tác dụng to lớn của Hạt Vừng mà ít ai biết t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37" y="3610018"/>
            <a:ext cx="2142633" cy="142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52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6">
            <a:extLst>
              <a:ext uri="{FF2B5EF4-FFF2-40B4-BE49-F238E27FC236}">
                <a16:creationId xmlns:a16="http://schemas.microsoft.com/office/drawing/2014/main" xmlns="" id="{33BB7AE7-A748-4DA7-A856-4A71AEEAB276}"/>
              </a:ext>
            </a:extLst>
          </p:cNvPr>
          <p:cNvSpPr/>
          <p:nvPr/>
        </p:nvSpPr>
        <p:spPr>
          <a:xfrm>
            <a:off x="522514" y="95692"/>
            <a:ext cx="11275785" cy="663471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2885427D-2809-4A79-88DA-CC61D7F62B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15862" b="3572"/>
          <a:stretch/>
        </p:blipFill>
        <p:spPr>
          <a:xfrm>
            <a:off x="2416746" y="73031"/>
            <a:ext cx="1574683" cy="1786536"/>
          </a:xfrm>
          <a:prstGeom prst="rect">
            <a:avLst/>
          </a:prstGeom>
        </p:spPr>
      </p:pic>
      <p:sp>
        <p:nvSpPr>
          <p:cNvPr id="20" name="对话气泡: 圆角矩形 11">
            <a:extLst>
              <a:ext uri="{FF2B5EF4-FFF2-40B4-BE49-F238E27FC236}">
                <a16:creationId xmlns:a16="http://schemas.microsoft.com/office/drawing/2014/main" xmlns="" id="{6A3D1BB8-565F-44E1-89A4-12C65594348A}"/>
              </a:ext>
            </a:extLst>
          </p:cNvPr>
          <p:cNvSpPr/>
          <p:nvPr/>
        </p:nvSpPr>
        <p:spPr>
          <a:xfrm rot="5400000">
            <a:off x="6249720" y="-1178303"/>
            <a:ext cx="1624775" cy="4397831"/>
          </a:xfrm>
          <a:prstGeom prst="wedgeRoundRectCallout">
            <a:avLst>
              <a:gd name="adj1" fmla="val 12148"/>
              <a:gd name="adj2" fmla="val 74644"/>
              <a:gd name="adj3" fmla="val 16667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图片 13">
            <a:extLst>
              <a:ext uri="{FF2B5EF4-FFF2-40B4-BE49-F238E27FC236}">
                <a16:creationId xmlns:a16="http://schemas.microsoft.com/office/drawing/2014/main" xmlns="" id="{B0D54A5C-5353-46AE-8E7F-295520B2C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71295">
            <a:off x="1476606" y="1495165"/>
            <a:ext cx="429057" cy="1469703"/>
          </a:xfrm>
          <a:prstGeom prst="rect">
            <a:avLst/>
          </a:prstGeom>
        </p:spPr>
      </p:pic>
      <p:pic>
        <p:nvPicPr>
          <p:cNvPr id="22" name="图片 15">
            <a:extLst>
              <a:ext uri="{FF2B5EF4-FFF2-40B4-BE49-F238E27FC236}">
                <a16:creationId xmlns:a16="http://schemas.microsoft.com/office/drawing/2014/main" xmlns="" id="{5399C7E1-3F9E-4BC0-8F8F-A3FBDE869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71295">
            <a:off x="1592831" y="2691289"/>
            <a:ext cx="429057" cy="1141225"/>
          </a:xfrm>
          <a:prstGeom prst="rect">
            <a:avLst/>
          </a:prstGeom>
        </p:spPr>
      </p:pic>
      <p:sp>
        <p:nvSpPr>
          <p:cNvPr id="23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5055039" y="328114"/>
            <a:ext cx="4258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C00000"/>
                </a:solidFill>
              </a:rPr>
              <a:t>Đọc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thầm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lại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bài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và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thảo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luận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nhóm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đôi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endParaRPr lang="en-US" altLang="zh-CN" sz="3200" dirty="0" smtClean="0">
              <a:solidFill>
                <a:srgbClr val="C00000"/>
              </a:solidFill>
            </a:endParaRPr>
          </a:p>
          <a:p>
            <a:pPr algn="ctr"/>
            <a:r>
              <a:rPr lang="en-US" altLang="zh-CN" sz="3200" dirty="0" err="1" smtClean="0">
                <a:solidFill>
                  <a:srgbClr val="C00000"/>
                </a:solidFill>
              </a:rPr>
              <a:t>trả</a:t>
            </a:r>
            <a:r>
              <a:rPr lang="zh-CN" altLang="en-US" sz="3200" dirty="0" smtClean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lời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câu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hỏi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482668" y="1867786"/>
            <a:ext cx="8911046" cy="1063266"/>
            <a:chOff x="2807414" y="-22071"/>
            <a:chExt cx="8416677" cy="1063266"/>
          </a:xfrm>
        </p:grpSpPr>
        <p:sp>
          <p:nvSpPr>
            <p:cNvPr id="25" name="Rectangle 24"/>
            <p:cNvSpPr/>
            <p:nvPr/>
          </p:nvSpPr>
          <p:spPr>
            <a:xfrm>
              <a:off x="3342781" y="133603"/>
              <a:ext cx="7881310" cy="907592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dirty="0"/>
                <a:t>Sau khi cắt tóc, gương mặt </a:t>
              </a:r>
              <a:r>
                <a:rPr lang="en-US" sz="3200" dirty="0"/>
                <a:t>Ú</a:t>
              </a:r>
              <a:r>
                <a:rPr lang="vi-VN" sz="3200" dirty="0" smtClean="0"/>
                <a:t>t </a:t>
              </a:r>
              <a:r>
                <a:rPr lang="vi-VN" sz="3200" dirty="0"/>
                <a:t>Tin thế nào?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2807414" y="-22071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52645" y="2946690"/>
            <a:ext cx="8941069" cy="1066285"/>
            <a:chOff x="2361140" y="148709"/>
            <a:chExt cx="8392261" cy="1066285"/>
          </a:xfrm>
        </p:grpSpPr>
        <p:sp>
          <p:nvSpPr>
            <p:cNvPr id="28" name="Rectangle 27"/>
            <p:cNvSpPr/>
            <p:nvPr/>
          </p:nvSpPr>
          <p:spPr>
            <a:xfrm>
              <a:off x="2902321" y="363393"/>
              <a:ext cx="7851080" cy="85160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Đôi</a:t>
              </a:r>
              <a:r>
                <a:rPr lang="en-US" sz="3200" dirty="0"/>
                <a:t> </a:t>
              </a:r>
              <a:r>
                <a:rPr lang="en-US" sz="3200" dirty="0" err="1"/>
                <a:t>mắt</a:t>
              </a:r>
              <a:r>
                <a:rPr lang="en-US" sz="3200" dirty="0"/>
                <a:t> </a:t>
              </a:r>
              <a:r>
                <a:rPr lang="en-US" sz="3200" dirty="0" err="1"/>
                <a:t>của</a:t>
              </a:r>
              <a:r>
                <a:rPr lang="en-US" sz="3200" dirty="0"/>
                <a:t> </a:t>
              </a:r>
              <a:r>
                <a:rPr lang="en-US" sz="3200" dirty="0" err="1"/>
                <a:t>Ú</a:t>
              </a:r>
              <a:r>
                <a:rPr lang="en-US" sz="3200" dirty="0" err="1" smtClean="0"/>
                <a:t>t</a:t>
              </a:r>
              <a:r>
                <a:rPr lang="en-US" sz="3200" dirty="0" smtClean="0"/>
                <a:t> </a:t>
              </a:r>
              <a:r>
                <a:rPr lang="en-US" sz="3200" dirty="0"/>
                <a:t>Tin </a:t>
              </a:r>
              <a:r>
                <a:rPr lang="en-US" sz="3200" dirty="0" err="1"/>
                <a:t>có</a:t>
              </a:r>
              <a:r>
                <a:rPr lang="en-US" sz="3200" dirty="0"/>
                <a:t> </a:t>
              </a:r>
              <a:r>
                <a:rPr lang="en-US" sz="3200" dirty="0" err="1"/>
                <a:t>gì</a:t>
              </a:r>
              <a:r>
                <a:rPr lang="en-US" sz="3200" dirty="0"/>
                <a:t> </a:t>
              </a:r>
              <a:r>
                <a:rPr lang="en-US" sz="3200" dirty="0" err="1"/>
                <a:t>đẹp</a:t>
              </a:r>
              <a:r>
                <a:rPr lang="en-US" sz="3200" dirty="0"/>
                <a:t>?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2361140" y="148709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498545" y="3990597"/>
            <a:ext cx="8895169" cy="1368513"/>
            <a:chOff x="1950700" y="-351727"/>
            <a:chExt cx="8895169" cy="1368513"/>
          </a:xfrm>
        </p:grpSpPr>
        <p:sp>
          <p:nvSpPr>
            <p:cNvPr id="31" name="Rectangle 30"/>
            <p:cNvSpPr/>
            <p:nvPr/>
          </p:nvSpPr>
          <p:spPr>
            <a:xfrm>
              <a:off x="2415752" y="-48887"/>
              <a:ext cx="8430117" cy="1065673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Vì</a:t>
              </a:r>
              <a:r>
                <a:rPr lang="en-US" sz="3200" dirty="0"/>
                <a:t> </a:t>
              </a:r>
              <a:r>
                <a:rPr lang="en-US" sz="3200" dirty="0" err="1"/>
                <a:t>sao</a:t>
              </a:r>
              <a:r>
                <a:rPr lang="en-US" sz="3200" dirty="0"/>
                <a:t> </a:t>
              </a:r>
              <a:r>
                <a:rPr lang="en-US" sz="3200" dirty="0" err="1"/>
                <a:t>tác</a:t>
              </a:r>
              <a:r>
                <a:rPr lang="en-US" sz="3200" dirty="0"/>
                <a:t> </a:t>
              </a:r>
              <a:r>
                <a:rPr lang="en-US" sz="3200" dirty="0" err="1"/>
                <a:t>giả</a:t>
              </a:r>
              <a:r>
                <a:rPr lang="en-US" sz="3200" dirty="0"/>
                <a:t> </a:t>
              </a:r>
              <a:r>
                <a:rPr lang="en-US" sz="3200" dirty="0" err="1"/>
                <a:t>nghĩ</a:t>
              </a:r>
              <a:r>
                <a:rPr lang="en-US" sz="3200" dirty="0"/>
                <a:t> </a:t>
              </a:r>
              <a:r>
                <a:rPr lang="en-US" sz="3200" dirty="0" err="1"/>
                <a:t>Ú</a:t>
              </a:r>
              <a:r>
                <a:rPr lang="en-US" sz="3200" dirty="0" err="1" smtClean="0"/>
                <a:t>t</a:t>
              </a:r>
              <a:r>
                <a:rPr lang="en-US" sz="3200" dirty="0" smtClean="0"/>
                <a:t> </a:t>
              </a:r>
              <a:r>
                <a:rPr lang="en-US" sz="3200" dirty="0"/>
                <a:t>tin </a:t>
              </a:r>
              <a:r>
                <a:rPr lang="en-US" sz="3200" dirty="0" err="1"/>
                <a:t>không</a:t>
              </a:r>
              <a:r>
                <a:rPr lang="en-US" sz="3200" dirty="0"/>
                <a:t> </a:t>
              </a:r>
              <a:r>
                <a:rPr lang="en-US" sz="3200" dirty="0" err="1"/>
                <a:t>thích</a:t>
              </a:r>
              <a:r>
                <a:rPr lang="en-US" sz="3200" dirty="0"/>
                <a:t> </a:t>
              </a:r>
              <a:endParaRPr lang="en-US" sz="3200" dirty="0" smtClean="0"/>
            </a:p>
            <a:p>
              <a:pPr algn="ctr"/>
              <a:r>
                <a:rPr lang="en-US" sz="3200" dirty="0" err="1" smtClean="0"/>
                <a:t>bị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bẹo</a:t>
              </a:r>
              <a:r>
                <a:rPr lang="en-US" sz="3200" dirty="0" smtClean="0"/>
                <a:t> </a:t>
              </a:r>
              <a:r>
                <a:rPr lang="en-US" sz="3200" dirty="0" err="1"/>
                <a:t>má</a:t>
              </a:r>
              <a:r>
                <a:rPr lang="en-US" sz="3200" dirty="0"/>
                <a:t>?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950700" y="-351727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3" name="图片 15">
            <a:extLst>
              <a:ext uri="{FF2B5EF4-FFF2-40B4-BE49-F238E27FC236}">
                <a16:creationId xmlns:a16="http://schemas.microsoft.com/office/drawing/2014/main" xmlns="" id="{5399C7E1-3F9E-4BC0-8F8F-A3FBDE869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71295">
            <a:off x="1658753" y="3741082"/>
            <a:ext cx="429057" cy="114122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416746" y="5334874"/>
            <a:ext cx="8976968" cy="1318046"/>
            <a:chOff x="1933121" y="124533"/>
            <a:chExt cx="8976968" cy="1318046"/>
          </a:xfrm>
        </p:grpSpPr>
        <p:sp>
          <p:nvSpPr>
            <p:cNvPr id="36" name="Rectangle 35"/>
            <p:cNvSpPr/>
            <p:nvPr/>
          </p:nvSpPr>
          <p:spPr>
            <a:xfrm>
              <a:off x="2415753" y="376906"/>
              <a:ext cx="8494336" cy="1065673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Nói</a:t>
              </a:r>
              <a:r>
                <a:rPr lang="en-US" sz="3200" dirty="0"/>
                <a:t> </a:t>
              </a:r>
              <a:r>
                <a:rPr lang="en-US" sz="3200" dirty="0" err="1"/>
                <a:t>về</a:t>
              </a:r>
              <a:r>
                <a:rPr lang="en-US" sz="3200" dirty="0"/>
                <a:t> </a:t>
              </a:r>
              <a:r>
                <a:rPr lang="en-US" sz="3200" dirty="0" err="1"/>
                <a:t>một</a:t>
              </a:r>
              <a:r>
                <a:rPr lang="en-US" sz="3200" dirty="0"/>
                <a:t> </a:t>
              </a:r>
              <a:r>
                <a:rPr lang="en-US" sz="3200" dirty="0" err="1"/>
                <a:t>vài</a:t>
              </a:r>
              <a:r>
                <a:rPr lang="en-US" sz="3200" dirty="0"/>
                <a:t> </a:t>
              </a:r>
              <a:r>
                <a:rPr lang="en-US" sz="3200" dirty="0" err="1"/>
                <a:t>thay</a:t>
              </a:r>
              <a:r>
                <a:rPr lang="en-US" sz="3200" dirty="0"/>
                <a:t> </a:t>
              </a:r>
              <a:r>
                <a:rPr lang="en-US" sz="3200" dirty="0" err="1"/>
                <a:t>đổi</a:t>
              </a:r>
              <a:r>
                <a:rPr lang="en-US" sz="3200" dirty="0"/>
                <a:t> </a:t>
              </a:r>
              <a:r>
                <a:rPr lang="en-US" sz="3200" dirty="0" err="1"/>
                <a:t>của</a:t>
              </a:r>
              <a:r>
                <a:rPr lang="en-US" sz="3200" dirty="0"/>
                <a:t> </a:t>
              </a:r>
              <a:r>
                <a:rPr lang="en-US" sz="3200" dirty="0" err="1"/>
                <a:t>em</a:t>
              </a:r>
              <a:r>
                <a:rPr lang="en-US" sz="3200" dirty="0"/>
                <a:t> </a:t>
              </a:r>
              <a:r>
                <a:rPr lang="en-US" sz="3200" dirty="0" err="1"/>
                <a:t>khi</a:t>
              </a:r>
              <a:r>
                <a:rPr lang="en-US" sz="3200" dirty="0"/>
                <a:t> </a:t>
              </a:r>
              <a:r>
                <a:rPr lang="en-US" sz="3200" dirty="0" err="1"/>
                <a:t>lên</a:t>
              </a:r>
              <a:r>
                <a:rPr lang="en-US" sz="3200" dirty="0"/>
                <a:t> </a:t>
              </a:r>
              <a:endParaRPr lang="en-US" sz="3200" dirty="0" smtClean="0"/>
            </a:p>
            <a:p>
              <a:pPr algn="ctr"/>
              <a:r>
                <a:rPr lang="en-US" sz="3200" dirty="0" err="1" smtClean="0"/>
                <a:t>lớp</a:t>
              </a:r>
              <a:r>
                <a:rPr lang="en-US" sz="3200" dirty="0" smtClean="0"/>
                <a:t> </a:t>
              </a:r>
              <a:r>
                <a:rPr lang="en-US" sz="3200" dirty="0"/>
                <a:t>Hai.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1933121" y="124533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8" name="图片 15">
            <a:extLst>
              <a:ext uri="{FF2B5EF4-FFF2-40B4-BE49-F238E27FC236}">
                <a16:creationId xmlns:a16="http://schemas.microsoft.com/office/drawing/2014/main" xmlns="" id="{5399C7E1-3F9E-4BC0-8F8F-A3FBDE869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71295">
            <a:off x="1583489" y="5135672"/>
            <a:ext cx="429057" cy="114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7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879" y="4289010"/>
            <a:ext cx="2421891" cy="2250440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32384">
            <a:off x="434590" y="287416"/>
            <a:ext cx="2376308" cy="21657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172" b="32031"/>
          <a:stretch/>
        </p:blipFill>
        <p:spPr>
          <a:xfrm>
            <a:off x="3176807" y="326331"/>
            <a:ext cx="5241993" cy="2026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1995618" y="2789996"/>
            <a:ext cx="7604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/>
              <a:t>Nói</a:t>
            </a:r>
            <a:r>
              <a:rPr lang="zh-CN" altLang="en-US" sz="3200" dirty="0"/>
              <a:t> </a:t>
            </a:r>
            <a:r>
              <a:rPr lang="en-US" altLang="zh-CN" sz="3200" dirty="0" err="1"/>
              <a:t>với</a:t>
            </a:r>
            <a:r>
              <a:rPr lang="zh-CN" altLang="en-US" sz="3200" dirty="0"/>
              <a:t> </a:t>
            </a:r>
            <a:r>
              <a:rPr lang="en-US" altLang="zh-CN" sz="3200" dirty="0" err="1"/>
              <a:t>bạn</a:t>
            </a:r>
            <a:r>
              <a:rPr lang="zh-CN" altLang="en-US" sz="3200" dirty="0"/>
              <a:t> </a:t>
            </a:r>
            <a:r>
              <a:rPr lang="en-US" altLang="zh-CN" sz="3200" dirty="0" err="1"/>
              <a:t>về</a:t>
            </a:r>
            <a:r>
              <a:rPr lang="zh-CN" altLang="en-US" sz="3200" dirty="0"/>
              <a:t> </a:t>
            </a:r>
            <a:r>
              <a:rPr lang="en-US" altLang="zh-CN" sz="3200" dirty="0" err="1"/>
              <a:t>những</a:t>
            </a:r>
            <a:r>
              <a:rPr lang="zh-CN" altLang="en-US" sz="3200" dirty="0"/>
              <a:t> </a:t>
            </a:r>
            <a:r>
              <a:rPr lang="en-US" altLang="zh-CN" sz="3200" dirty="0" err="1"/>
              <a:t>điểm</a:t>
            </a:r>
            <a:r>
              <a:rPr lang="zh-CN" altLang="en-US" sz="3200" dirty="0"/>
              <a:t> </a:t>
            </a:r>
            <a:r>
              <a:rPr lang="en-US" altLang="zh-CN" sz="3200" dirty="0" err="1"/>
              <a:t>đáng</a:t>
            </a:r>
            <a:r>
              <a:rPr lang="zh-CN" altLang="en-US" sz="3200" dirty="0"/>
              <a:t> </a:t>
            </a:r>
            <a:r>
              <a:rPr lang="en-US" altLang="zh-CN" sz="3200" dirty="0" err="1"/>
              <a:t>yêu</a:t>
            </a:r>
            <a:r>
              <a:rPr lang="zh-CN" altLang="en-US" sz="3200" dirty="0"/>
              <a:t> </a:t>
            </a:r>
            <a:r>
              <a:rPr lang="en-US" altLang="zh-CN" sz="3200" dirty="0"/>
              <a:t>ở</a:t>
            </a:r>
            <a:r>
              <a:rPr lang="zh-CN" altLang="en-US" sz="3200" dirty="0"/>
              <a:t> </a:t>
            </a:r>
            <a:r>
              <a:rPr lang="en-US" altLang="zh-CN" sz="3200" dirty="0" err="1"/>
              <a:t>một</a:t>
            </a:r>
            <a:r>
              <a:rPr lang="zh-CN" altLang="en-US" sz="3200" dirty="0"/>
              <a:t> </a:t>
            </a:r>
            <a:r>
              <a:rPr lang="vi-VN" altLang="zh-CN" sz="3200" dirty="0"/>
              <a:t>người</a:t>
            </a:r>
            <a:r>
              <a:rPr lang="zh-CN" altLang="en-US" sz="3200" dirty="0"/>
              <a:t> </a:t>
            </a:r>
            <a:r>
              <a:rPr lang="en-US" altLang="zh-CN" sz="3200" dirty="0" err="1"/>
              <a:t>bạn</a:t>
            </a:r>
            <a:r>
              <a:rPr lang="zh-CN" altLang="en-US" sz="3200" dirty="0"/>
              <a:t> </a:t>
            </a:r>
            <a:r>
              <a:rPr lang="en-US" altLang="zh-CN" sz="3200" dirty="0" err="1"/>
              <a:t>của</a:t>
            </a:r>
            <a:r>
              <a:rPr lang="zh-CN" altLang="en-US" sz="3200" dirty="0"/>
              <a:t> </a:t>
            </a:r>
            <a:r>
              <a:rPr lang="en-US" altLang="zh-CN" sz="3200" dirty="0" err="1"/>
              <a:t>em</a:t>
            </a:r>
            <a:r>
              <a:rPr lang="en-US" altLang="zh-CN" sz="3200" dirty="0"/>
              <a:t>.</a:t>
            </a:r>
            <a:endParaRPr lang="zh-CN" alt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19018" r="14840" b="67758"/>
          <a:stretch/>
        </p:blipFill>
        <p:spPr>
          <a:xfrm>
            <a:off x="1395979" y="4396736"/>
            <a:ext cx="8057900" cy="20349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6">
            <a:extLst>
              <a:ext uri="{FF2B5EF4-FFF2-40B4-BE49-F238E27FC236}">
                <a16:creationId xmlns:a16="http://schemas.microsoft.com/office/drawing/2014/main" xmlns="" id="{33BB7AE7-A748-4DA7-A856-4A71AEEAB276}"/>
              </a:ext>
            </a:extLst>
          </p:cNvPr>
          <p:cNvSpPr/>
          <p:nvPr/>
        </p:nvSpPr>
        <p:spPr>
          <a:xfrm>
            <a:off x="106327" y="95692"/>
            <a:ext cx="11972259" cy="663471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l="37985" t="9270" r="34218" b="4904"/>
          <a:stretch/>
        </p:blipFill>
        <p:spPr>
          <a:xfrm>
            <a:off x="6430465" y="1541583"/>
            <a:ext cx="3608415" cy="501357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31969" y="3237485"/>
            <a:ext cx="5272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 mặt 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</a:t>
            </a:r>
            <a:r>
              <a:rPr lang="vi-VN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vi-VN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trông lém lỉnh. </a:t>
            </a: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xmlns="" id="{B0D54A5C-5353-46AE-8E7F-295520B2C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71295">
            <a:off x="1389520" y="-163453"/>
            <a:ext cx="429057" cy="14697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95582" y="209168"/>
            <a:ext cx="8911046" cy="1063266"/>
            <a:chOff x="2807414" y="-22071"/>
            <a:chExt cx="8416677" cy="1063266"/>
          </a:xfrm>
        </p:grpSpPr>
        <p:sp>
          <p:nvSpPr>
            <p:cNvPr id="12" name="Rectangle 11"/>
            <p:cNvSpPr/>
            <p:nvPr/>
          </p:nvSpPr>
          <p:spPr>
            <a:xfrm>
              <a:off x="3342781" y="133603"/>
              <a:ext cx="7881310" cy="907592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dirty="0"/>
                <a:t>Sau khi cắt tóc, gương mặt </a:t>
              </a:r>
              <a:r>
                <a:rPr lang="en-US" sz="3200" dirty="0"/>
                <a:t>Ú</a:t>
              </a:r>
              <a:r>
                <a:rPr lang="vi-VN" sz="3200" dirty="0" smtClean="0"/>
                <a:t>t </a:t>
              </a:r>
              <a:r>
                <a:rPr lang="vi-VN" sz="3200" dirty="0"/>
                <a:t>Tin thế nào?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2807414" y="-22071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969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6">
            <a:extLst>
              <a:ext uri="{FF2B5EF4-FFF2-40B4-BE49-F238E27FC236}">
                <a16:creationId xmlns:a16="http://schemas.microsoft.com/office/drawing/2014/main" xmlns="" id="{33BB7AE7-A748-4DA7-A856-4A71AEEAB276}"/>
              </a:ext>
            </a:extLst>
          </p:cNvPr>
          <p:cNvSpPr/>
          <p:nvPr/>
        </p:nvSpPr>
        <p:spPr>
          <a:xfrm>
            <a:off x="106327" y="95692"/>
            <a:ext cx="11972259" cy="663471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6557" y="2947930"/>
            <a:ext cx="5272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Đôi mắt của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Ú</a:t>
            </a:r>
            <a:r>
              <a:rPr lang="vi-VN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Tin hệt đang cười.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166" r="23499"/>
          <a:stretch/>
        </p:blipFill>
        <p:spPr>
          <a:xfrm>
            <a:off x="5499411" y="1408411"/>
            <a:ext cx="5923246" cy="4997739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xmlns="" id="{5399C7E1-3F9E-4BC0-8F8F-A3FBDE869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71295">
            <a:off x="1389631" y="-100598"/>
            <a:ext cx="429057" cy="114122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49445" y="154803"/>
            <a:ext cx="8941069" cy="1066285"/>
            <a:chOff x="2361140" y="148709"/>
            <a:chExt cx="8392261" cy="1066285"/>
          </a:xfrm>
        </p:grpSpPr>
        <p:sp>
          <p:nvSpPr>
            <p:cNvPr id="16" name="Rectangle 15"/>
            <p:cNvSpPr/>
            <p:nvPr/>
          </p:nvSpPr>
          <p:spPr>
            <a:xfrm>
              <a:off x="2902321" y="363393"/>
              <a:ext cx="7851080" cy="85160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Đôi</a:t>
              </a:r>
              <a:r>
                <a:rPr lang="en-US" sz="3200" dirty="0"/>
                <a:t> </a:t>
              </a:r>
              <a:r>
                <a:rPr lang="en-US" sz="3200" dirty="0" err="1"/>
                <a:t>mắt</a:t>
              </a:r>
              <a:r>
                <a:rPr lang="en-US" sz="3200" dirty="0"/>
                <a:t> </a:t>
              </a:r>
              <a:r>
                <a:rPr lang="en-US" sz="3200" dirty="0" err="1"/>
                <a:t>của</a:t>
              </a:r>
              <a:r>
                <a:rPr lang="en-US" sz="3200" dirty="0"/>
                <a:t> </a:t>
              </a:r>
              <a:r>
                <a:rPr lang="en-US" sz="3200" dirty="0" err="1"/>
                <a:t>Ú</a:t>
              </a:r>
              <a:r>
                <a:rPr lang="en-US" sz="3200" dirty="0" err="1" smtClean="0"/>
                <a:t>t</a:t>
              </a:r>
              <a:r>
                <a:rPr lang="en-US" sz="3200" dirty="0" smtClean="0"/>
                <a:t> </a:t>
              </a:r>
              <a:r>
                <a:rPr lang="en-US" sz="3200" dirty="0"/>
                <a:t>Tin </a:t>
              </a:r>
              <a:r>
                <a:rPr lang="en-US" sz="3200" dirty="0" err="1"/>
                <a:t>có</a:t>
              </a:r>
              <a:r>
                <a:rPr lang="en-US" sz="3200" dirty="0"/>
                <a:t> </a:t>
              </a:r>
              <a:r>
                <a:rPr lang="en-US" sz="3200" dirty="0" err="1"/>
                <a:t>gì</a:t>
              </a:r>
              <a:r>
                <a:rPr lang="en-US" sz="3200" dirty="0"/>
                <a:t> </a:t>
              </a:r>
              <a:r>
                <a:rPr lang="en-US" sz="3200" dirty="0" err="1"/>
                <a:t>đẹp</a:t>
              </a:r>
              <a:r>
                <a:rPr lang="en-US" sz="3200" dirty="0"/>
                <a:t>?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361140" y="148709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49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6">
            <a:extLst>
              <a:ext uri="{FF2B5EF4-FFF2-40B4-BE49-F238E27FC236}">
                <a16:creationId xmlns:a16="http://schemas.microsoft.com/office/drawing/2014/main" xmlns="" id="{33BB7AE7-A748-4DA7-A856-4A71AEEAB276}"/>
              </a:ext>
            </a:extLst>
          </p:cNvPr>
          <p:cNvSpPr/>
          <p:nvPr/>
        </p:nvSpPr>
        <p:spPr>
          <a:xfrm>
            <a:off x="106327" y="95692"/>
            <a:ext cx="11972259" cy="663471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6557" y="2947930"/>
            <a:ext cx="4626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</a:t>
            </a:r>
            <a:r>
              <a:rPr lang="en-US" sz="36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</a:t>
            </a:r>
            <a:r>
              <a:rPr lang="en-US" sz="36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trêu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833" r="12833"/>
          <a:stretch/>
        </p:blipFill>
        <p:spPr>
          <a:xfrm>
            <a:off x="4852574" y="1922280"/>
            <a:ext cx="7010400" cy="43613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05060" y="188391"/>
            <a:ext cx="9562826" cy="1368513"/>
            <a:chOff x="1950700" y="-351727"/>
            <a:chExt cx="9562826" cy="1368513"/>
          </a:xfrm>
        </p:grpSpPr>
        <p:sp>
          <p:nvSpPr>
            <p:cNvPr id="12" name="Rectangle 11"/>
            <p:cNvSpPr/>
            <p:nvPr/>
          </p:nvSpPr>
          <p:spPr>
            <a:xfrm>
              <a:off x="2415752" y="-48887"/>
              <a:ext cx="9097774" cy="1065673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Vì</a:t>
              </a:r>
              <a:r>
                <a:rPr lang="en-US" sz="3200" dirty="0"/>
                <a:t> </a:t>
              </a:r>
              <a:r>
                <a:rPr lang="en-US" sz="3200" dirty="0" err="1"/>
                <a:t>sao</a:t>
              </a:r>
              <a:r>
                <a:rPr lang="en-US" sz="3200" dirty="0"/>
                <a:t> </a:t>
              </a:r>
              <a:r>
                <a:rPr lang="en-US" sz="3200" dirty="0" err="1"/>
                <a:t>tác</a:t>
              </a:r>
              <a:r>
                <a:rPr lang="en-US" sz="3200" dirty="0"/>
                <a:t> </a:t>
              </a:r>
              <a:r>
                <a:rPr lang="en-US" sz="3200" dirty="0" err="1"/>
                <a:t>giả</a:t>
              </a:r>
              <a:r>
                <a:rPr lang="en-US" sz="3200" dirty="0"/>
                <a:t> </a:t>
              </a:r>
              <a:r>
                <a:rPr lang="en-US" sz="3200" dirty="0" err="1"/>
                <a:t>nghĩ</a:t>
              </a:r>
              <a:r>
                <a:rPr lang="en-US" sz="3200" dirty="0"/>
                <a:t> </a:t>
              </a:r>
              <a:r>
                <a:rPr lang="en-US" sz="3200" dirty="0" err="1" smtClean="0"/>
                <a:t>Út</a:t>
              </a:r>
              <a:r>
                <a:rPr lang="en-US" sz="3200" dirty="0" smtClean="0"/>
                <a:t> </a:t>
              </a:r>
              <a:r>
                <a:rPr lang="en-US" sz="3200" dirty="0"/>
                <a:t>T</a:t>
              </a:r>
              <a:r>
                <a:rPr lang="en-US" sz="3200" dirty="0" smtClean="0"/>
                <a:t>in </a:t>
              </a:r>
              <a:r>
                <a:rPr lang="en-US" sz="3200" dirty="0" err="1"/>
                <a:t>không</a:t>
              </a:r>
              <a:r>
                <a:rPr lang="en-US" sz="3200" dirty="0"/>
                <a:t> </a:t>
              </a:r>
              <a:r>
                <a:rPr lang="en-US" sz="3200" dirty="0" err="1"/>
                <a:t>thích</a:t>
              </a:r>
              <a:r>
                <a:rPr lang="en-US" sz="3200" dirty="0"/>
                <a:t> </a:t>
              </a:r>
              <a:r>
                <a:rPr lang="en-US" sz="3200" dirty="0" err="1"/>
                <a:t>bị</a:t>
              </a:r>
              <a:r>
                <a:rPr lang="en-US" sz="3200" dirty="0"/>
                <a:t> </a:t>
              </a:r>
              <a:r>
                <a:rPr lang="en-US" sz="3200" dirty="0" err="1"/>
                <a:t>bẹo</a:t>
              </a:r>
              <a:r>
                <a:rPr lang="en-US" sz="3200" dirty="0"/>
                <a:t> </a:t>
              </a:r>
              <a:r>
                <a:rPr lang="en-US" sz="3200" dirty="0" err="1"/>
                <a:t>má</a:t>
              </a:r>
              <a:r>
                <a:rPr lang="en-US" sz="3200" dirty="0"/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950700" y="-351727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图片 15">
            <a:extLst>
              <a:ext uri="{FF2B5EF4-FFF2-40B4-BE49-F238E27FC236}">
                <a16:creationId xmlns:a16="http://schemas.microsoft.com/office/drawing/2014/main" xmlns="" id="{5399C7E1-3F9E-4BC0-8F8F-A3FBDE869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71295">
            <a:off x="1165268" y="-61124"/>
            <a:ext cx="429057" cy="114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1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6">
            <a:extLst>
              <a:ext uri="{FF2B5EF4-FFF2-40B4-BE49-F238E27FC236}">
                <a16:creationId xmlns:a16="http://schemas.microsoft.com/office/drawing/2014/main" xmlns="" id="{33BB7AE7-A748-4DA7-A856-4A71AEEAB276}"/>
              </a:ext>
            </a:extLst>
          </p:cNvPr>
          <p:cNvSpPr/>
          <p:nvPr/>
        </p:nvSpPr>
        <p:spPr>
          <a:xfrm>
            <a:off x="650573" y="89189"/>
            <a:ext cx="11003052" cy="663471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4" t="33399" r="-1740" b="-1731"/>
          <a:stretch/>
        </p:blipFill>
        <p:spPr>
          <a:xfrm flipH="1">
            <a:off x="4519659" y="2827444"/>
            <a:ext cx="1959827" cy="26351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6" r="56794"/>
          <a:stretch/>
        </p:blipFill>
        <p:spPr>
          <a:xfrm flipH="1">
            <a:off x="5961599" y="2703125"/>
            <a:ext cx="1800481" cy="26537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6" r="56794"/>
          <a:stretch/>
        </p:blipFill>
        <p:spPr>
          <a:xfrm>
            <a:off x="3619417" y="3235932"/>
            <a:ext cx="1800481" cy="26537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4" t="33399" r="-1740" b="-1731"/>
          <a:stretch/>
        </p:blipFill>
        <p:spPr>
          <a:xfrm>
            <a:off x="7210959" y="3265655"/>
            <a:ext cx="1959827" cy="2635118"/>
          </a:xfrm>
          <a:prstGeom prst="rect">
            <a:avLst/>
          </a:prstGeom>
        </p:spPr>
      </p:pic>
      <p:pic>
        <p:nvPicPr>
          <p:cNvPr id="39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99016">
            <a:off x="622140" y="170466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  <p:pic>
        <p:nvPicPr>
          <p:cNvPr id="42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0000" flipH="1">
            <a:off x="689032" y="4727717"/>
            <a:ext cx="2695575" cy="71437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314345" y="225022"/>
            <a:ext cx="8976968" cy="1318046"/>
            <a:chOff x="1933121" y="124533"/>
            <a:chExt cx="8976968" cy="1318046"/>
          </a:xfrm>
        </p:grpSpPr>
        <p:sp>
          <p:nvSpPr>
            <p:cNvPr id="16" name="Rectangle 15"/>
            <p:cNvSpPr/>
            <p:nvPr/>
          </p:nvSpPr>
          <p:spPr>
            <a:xfrm>
              <a:off x="2415753" y="376906"/>
              <a:ext cx="8494336" cy="1065673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Nói</a:t>
              </a:r>
              <a:r>
                <a:rPr lang="en-US" sz="3200" dirty="0"/>
                <a:t> </a:t>
              </a:r>
              <a:r>
                <a:rPr lang="en-US" sz="3200" dirty="0" err="1"/>
                <a:t>về</a:t>
              </a:r>
              <a:r>
                <a:rPr lang="en-US" sz="3200" dirty="0"/>
                <a:t> </a:t>
              </a:r>
              <a:r>
                <a:rPr lang="en-US" sz="3200" dirty="0" err="1"/>
                <a:t>một</a:t>
              </a:r>
              <a:r>
                <a:rPr lang="en-US" sz="3200" dirty="0"/>
                <a:t> </a:t>
              </a:r>
              <a:r>
                <a:rPr lang="en-US" sz="3200" dirty="0" err="1"/>
                <a:t>vài</a:t>
              </a:r>
              <a:r>
                <a:rPr lang="en-US" sz="3200" dirty="0"/>
                <a:t> </a:t>
              </a:r>
              <a:r>
                <a:rPr lang="en-US" sz="3200" dirty="0" err="1"/>
                <a:t>thay</a:t>
              </a:r>
              <a:r>
                <a:rPr lang="en-US" sz="3200" dirty="0"/>
                <a:t> </a:t>
              </a:r>
              <a:r>
                <a:rPr lang="en-US" sz="3200" dirty="0" err="1"/>
                <a:t>đổi</a:t>
              </a:r>
              <a:r>
                <a:rPr lang="en-US" sz="3200" dirty="0"/>
                <a:t> </a:t>
              </a:r>
              <a:r>
                <a:rPr lang="en-US" sz="3200" dirty="0" err="1"/>
                <a:t>của</a:t>
              </a:r>
              <a:r>
                <a:rPr lang="en-US" sz="3200" dirty="0"/>
                <a:t> </a:t>
              </a:r>
              <a:r>
                <a:rPr lang="en-US" sz="3200" dirty="0" err="1"/>
                <a:t>em</a:t>
              </a:r>
              <a:r>
                <a:rPr lang="en-US" sz="3200" dirty="0"/>
                <a:t> </a:t>
              </a:r>
              <a:r>
                <a:rPr lang="en-US" sz="3200" dirty="0" err="1"/>
                <a:t>khi</a:t>
              </a:r>
              <a:r>
                <a:rPr lang="en-US" sz="3200" dirty="0"/>
                <a:t> </a:t>
              </a:r>
              <a:r>
                <a:rPr lang="en-US" sz="3200" dirty="0" err="1"/>
                <a:t>lên</a:t>
              </a:r>
              <a:r>
                <a:rPr lang="en-US" sz="3200" dirty="0"/>
                <a:t> </a:t>
              </a:r>
              <a:endParaRPr lang="en-US" sz="3200" dirty="0" smtClean="0"/>
            </a:p>
            <a:p>
              <a:pPr algn="ctr"/>
              <a:r>
                <a:rPr lang="en-US" sz="3200" dirty="0" err="1" smtClean="0"/>
                <a:t>lớp</a:t>
              </a:r>
              <a:r>
                <a:rPr lang="en-US" sz="3200" dirty="0" smtClean="0"/>
                <a:t> </a:t>
              </a:r>
              <a:r>
                <a:rPr lang="en-US" sz="3200" dirty="0"/>
                <a:t>Hai.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1933121" y="124533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图片 15">
            <a:extLst>
              <a:ext uri="{FF2B5EF4-FFF2-40B4-BE49-F238E27FC236}">
                <a16:creationId xmlns:a16="http://schemas.microsoft.com/office/drawing/2014/main" xmlns="" id="{5399C7E1-3F9E-4BC0-8F8F-A3FBDE869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071295">
            <a:off x="1481088" y="25820"/>
            <a:ext cx="429057" cy="114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4722" y="2076126"/>
            <a:ext cx="8898996" cy="37802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259" y="2606765"/>
            <a:ext cx="4365225" cy="60136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3718" y="304081"/>
            <a:ext cx="1608365" cy="1491371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50754" y="1233931"/>
            <a:ext cx="5002213" cy="1549970"/>
          </a:xfrm>
          <a:prstGeom prst="rect">
            <a:avLst/>
          </a:prstGeom>
        </p:spPr>
      </p:pic>
      <p:sp>
        <p:nvSpPr>
          <p:cNvPr id="10" name="矩形: 圆角 17">
            <a:extLst>
              <a:ext uri="{FF2B5EF4-FFF2-40B4-BE49-F238E27FC236}">
                <a16:creationId xmlns:a16="http://schemas.microsoft.com/office/drawing/2014/main" xmlns="" id="{6FF4146D-0AC4-412D-8FC7-C2FE1D7CE4CD}"/>
              </a:ext>
            </a:extLst>
          </p:cNvPr>
          <p:cNvSpPr/>
          <p:nvPr/>
        </p:nvSpPr>
        <p:spPr>
          <a:xfrm>
            <a:off x="2174588" y="566946"/>
            <a:ext cx="6817586" cy="881781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3189825" y="653894"/>
            <a:ext cx="4560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Nội</a:t>
            </a:r>
            <a:r>
              <a:rPr lang="en-US" altLang="zh-CN" sz="4000" dirty="0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dung </a:t>
            </a:r>
            <a:r>
              <a:rPr lang="en-US" altLang="zh-CN" sz="4000" dirty="0" err="1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bài</a:t>
            </a:r>
            <a:r>
              <a:rPr lang="en-US" altLang="zh-CN" sz="4000" dirty="0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: </a:t>
            </a:r>
            <a:r>
              <a:rPr lang="en-US" altLang="zh-CN" sz="4000" dirty="0" err="1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Út</a:t>
            </a:r>
            <a:r>
              <a:rPr lang="en-US" altLang="zh-CN" sz="4000" dirty="0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Tin</a:t>
            </a:r>
            <a:endParaRPr lang="zh-CN" altLang="en-US" sz="40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3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2516540" y="3750543"/>
            <a:ext cx="6860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</a:t>
            </a:r>
            <a:r>
              <a:rPr lang="en-US" altLang="zh-CN" sz="4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zh-CN" altLang="en-US" sz="4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tóc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3718" y="304081"/>
            <a:ext cx="1608365" cy="1491371"/>
          </a:xfrm>
          <a:prstGeom prst="rect">
            <a:avLst/>
          </a:prstGeom>
        </p:spPr>
      </p:pic>
      <p:sp>
        <p:nvSpPr>
          <p:cNvPr id="14" name="梯形 24">
            <a:extLst>
              <a:ext uri="{FF2B5EF4-FFF2-40B4-BE49-F238E27FC236}">
                <a16:creationId xmlns:a16="http://schemas.microsoft.com/office/drawing/2014/main" xmlns="" id="{F412C5C6-DFB3-4306-84C3-1569869030D9}"/>
              </a:ext>
            </a:extLst>
          </p:cNvPr>
          <p:cNvSpPr/>
          <p:nvPr/>
        </p:nvSpPr>
        <p:spPr>
          <a:xfrm rot="7748098">
            <a:off x="2070154" y="1206582"/>
            <a:ext cx="362619" cy="424070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梯形 25">
            <a:extLst>
              <a:ext uri="{FF2B5EF4-FFF2-40B4-BE49-F238E27FC236}">
                <a16:creationId xmlns:a16="http://schemas.microsoft.com/office/drawing/2014/main" xmlns="" id="{A372C74C-1AF6-4969-893F-CEE70E9C4537}"/>
              </a:ext>
            </a:extLst>
          </p:cNvPr>
          <p:cNvSpPr/>
          <p:nvPr/>
        </p:nvSpPr>
        <p:spPr>
          <a:xfrm rot="9634076">
            <a:off x="2473504" y="1124800"/>
            <a:ext cx="217512" cy="329446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054477" y="1739233"/>
            <a:ext cx="8959298" cy="3774271"/>
            <a:chOff x="460084" y="3391453"/>
            <a:chExt cx="8959298" cy="2955295"/>
          </a:xfrm>
        </p:grpSpPr>
        <p:sp>
          <p:nvSpPr>
            <p:cNvPr id="20" name="矩形: 圆角 10">
              <a:extLst>
                <a:ext uri="{FF2B5EF4-FFF2-40B4-BE49-F238E27FC236}">
                  <a16:creationId xmlns:a16="http://schemas.microsoft.com/office/drawing/2014/main" xmlns="" id="{54FC6897-60B6-4C96-B82F-C55B92C8704D}"/>
                </a:ext>
              </a:extLst>
            </p:cNvPr>
            <p:cNvSpPr/>
            <p:nvPr/>
          </p:nvSpPr>
          <p:spPr>
            <a:xfrm>
              <a:off x="460084" y="3391453"/>
              <a:ext cx="8959298" cy="2955295"/>
            </a:xfrm>
            <a:prstGeom prst="roundRect">
              <a:avLst>
                <a:gd name="adj" fmla="val 118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矩形: 圆角 17">
              <a:extLst>
                <a:ext uri="{FF2B5EF4-FFF2-40B4-BE49-F238E27FC236}">
                  <a16:creationId xmlns:a16="http://schemas.microsoft.com/office/drawing/2014/main" xmlns="" id="{6FF4146D-0AC4-412D-8FC7-C2FE1D7CE4CD}"/>
                </a:ext>
              </a:extLst>
            </p:cNvPr>
            <p:cNvSpPr/>
            <p:nvPr/>
          </p:nvSpPr>
          <p:spPr>
            <a:xfrm>
              <a:off x="669634" y="3530602"/>
              <a:ext cx="8541657" cy="2724150"/>
            </a:xfrm>
            <a:prstGeom prst="roundRect">
              <a:avLst>
                <a:gd name="adj" fmla="val 11805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xmlns="" id="{94AAAAED-4D83-41E3-BB60-D604328DBD4C}"/>
                </a:ext>
              </a:extLst>
            </p:cNvPr>
            <p:cNvSpPr txBox="1"/>
            <p:nvPr/>
          </p:nvSpPr>
          <p:spPr>
            <a:xfrm>
              <a:off x="2734655" y="3655345"/>
              <a:ext cx="4385482" cy="50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u="sng" dirty="0" err="1" smtClean="0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Liên</a:t>
              </a:r>
              <a:r>
                <a:rPr lang="en-US" altLang="zh-CN" sz="3600" u="sng" dirty="0" smtClean="0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u="sng" dirty="0" err="1" smtClean="0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hệ</a:t>
              </a:r>
              <a:r>
                <a:rPr lang="en-US" altLang="zh-CN" sz="3600" u="sng" dirty="0" smtClean="0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u="sng" dirty="0" err="1" smtClean="0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bản</a:t>
              </a:r>
              <a:r>
                <a:rPr lang="en-US" altLang="zh-CN" sz="3600" u="sng" dirty="0" smtClean="0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u="sng" dirty="0" err="1" smtClean="0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thân</a:t>
              </a:r>
              <a:endParaRPr lang="zh-CN" altLang="en-US" sz="3600" u="sng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3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1365993" y="3171217"/>
            <a:ext cx="8336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</a:t>
            </a:r>
            <a:r>
              <a:rPr lang="en-US" altLang="zh-CN" sz="36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zh-CN" altLang="en-US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zh-CN" altLang="en-US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1484763" y="4036068"/>
            <a:ext cx="7785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zh-CN" altLang="en-US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599440" y="1320165"/>
            <a:ext cx="9806940" cy="454533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6066402" y="842132"/>
            <a:ext cx="4925047" cy="5350668"/>
          </a:xfrm>
          <a:prstGeom prst="rect">
            <a:avLst/>
          </a:prstGeom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407908" y="3055801"/>
            <a:ext cx="68606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 smtClean="0"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仓耳今楷05-6763 W05" panose="02020400000000000000" pitchFamily="18" charset="-122"/>
              </a:rPr>
              <a:t>Luyện</a:t>
            </a:r>
            <a:r>
              <a:rPr lang="en-US" altLang="zh-CN" sz="6600" dirty="0" smtClean="0"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6600" dirty="0" err="1" smtClean="0"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仓耳今楷05-6763 W05" panose="02020400000000000000" pitchFamily="18" charset="-122"/>
              </a:rPr>
              <a:t>đọc</a:t>
            </a:r>
            <a:r>
              <a:rPr lang="en-US" altLang="zh-CN" sz="6600" dirty="0" smtClean="0"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6600" dirty="0" err="1" smtClean="0"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仓耳今楷05-6763 W05" panose="02020400000000000000" pitchFamily="18" charset="-122"/>
              </a:rPr>
              <a:t>lại</a:t>
            </a:r>
            <a:endParaRPr lang="zh-CN" altLang="en-US" sz="6600" dirty="0">
              <a:solidFill>
                <a:srgbClr val="C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j-lt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59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8409829" y="3463231"/>
            <a:ext cx="3210270" cy="3487700"/>
          </a:xfrm>
          <a:prstGeom prst="rect">
            <a:avLst/>
          </a:prstGeom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1017508" y="2586068"/>
            <a:ext cx="80248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C00000"/>
                </a:solidFill>
              </a:rPr>
              <a:t>Em</a:t>
            </a:r>
            <a:r>
              <a:rPr lang="zh-CN" altLang="en-US" sz="6000" dirty="0">
                <a:solidFill>
                  <a:srgbClr val="C00000"/>
                </a:solidFill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</a:rPr>
              <a:t>hãy</a:t>
            </a:r>
            <a:r>
              <a:rPr lang="zh-CN" altLang="en-US" sz="6000" dirty="0">
                <a:solidFill>
                  <a:srgbClr val="C00000"/>
                </a:solidFill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</a:rPr>
              <a:t>nêu</a:t>
            </a:r>
            <a:r>
              <a:rPr lang="zh-CN" altLang="en-US" sz="6000" dirty="0">
                <a:solidFill>
                  <a:srgbClr val="C00000"/>
                </a:solidFill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</a:rPr>
              <a:t>lại</a:t>
            </a:r>
            <a:r>
              <a:rPr lang="zh-CN" altLang="en-US" sz="6000" dirty="0">
                <a:solidFill>
                  <a:srgbClr val="C00000"/>
                </a:solidFill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</a:rPr>
              <a:t>nội</a:t>
            </a:r>
            <a:r>
              <a:rPr lang="zh-CN" altLang="en-US" sz="6000" dirty="0">
                <a:solidFill>
                  <a:srgbClr val="C00000"/>
                </a:solidFill>
              </a:rPr>
              <a:t> </a:t>
            </a:r>
            <a:r>
              <a:rPr lang="en-US" altLang="zh-CN" sz="6000" dirty="0">
                <a:solidFill>
                  <a:srgbClr val="C00000"/>
                </a:solidFill>
              </a:rPr>
              <a:t>dung </a:t>
            </a:r>
            <a:r>
              <a:rPr lang="en-US" altLang="zh-CN" sz="6000" dirty="0" err="1">
                <a:solidFill>
                  <a:srgbClr val="C00000"/>
                </a:solidFill>
              </a:rPr>
              <a:t>bài</a:t>
            </a:r>
            <a:r>
              <a:rPr lang="zh-CN" altLang="en-US" sz="6000" dirty="0">
                <a:solidFill>
                  <a:srgbClr val="C00000"/>
                </a:solidFill>
              </a:rPr>
              <a:t> </a:t>
            </a:r>
            <a:r>
              <a:rPr lang="en-US" altLang="zh-CN" sz="6000" dirty="0" err="1" smtClean="0">
                <a:solidFill>
                  <a:srgbClr val="C00000"/>
                </a:solidFill>
              </a:rPr>
              <a:t>Út</a:t>
            </a:r>
            <a:r>
              <a:rPr lang="zh-CN" altLang="en-US" sz="6000" dirty="0" smtClean="0">
                <a:solidFill>
                  <a:srgbClr val="C00000"/>
                </a:solidFill>
              </a:rPr>
              <a:t> </a:t>
            </a:r>
            <a:r>
              <a:rPr lang="en-US" altLang="zh-CN" sz="6000" dirty="0">
                <a:solidFill>
                  <a:srgbClr val="C00000"/>
                </a:solidFill>
              </a:rPr>
              <a:t>Tin.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0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9398465" y="3977174"/>
            <a:ext cx="2410571" cy="2618891"/>
          </a:xfrm>
          <a:prstGeom prst="rect">
            <a:avLst/>
          </a:prstGeom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731758" y="790947"/>
            <a:ext cx="10317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C00000"/>
                </a:solidFill>
              </a:rPr>
              <a:t>Giọng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</a:rPr>
              <a:t>đọc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</a:rPr>
              <a:t>bài</a:t>
            </a:r>
            <a:r>
              <a:rPr lang="en-US" altLang="zh-CN" sz="4000" dirty="0">
                <a:solidFill>
                  <a:srgbClr val="C00000"/>
                </a:solidFill>
              </a:rPr>
              <a:t>: </a:t>
            </a:r>
            <a:r>
              <a:rPr lang="en-US" altLang="zh-CN" sz="4000" b="1" dirty="0" err="1">
                <a:solidFill>
                  <a:srgbClr val="C00000"/>
                </a:solidFill>
              </a:rPr>
              <a:t>v</a:t>
            </a:r>
            <a:r>
              <a:rPr lang="en-US" altLang="zh-CN" sz="4000" b="1" dirty="0" err="1" smtClean="0">
                <a:solidFill>
                  <a:srgbClr val="C00000"/>
                </a:solidFill>
              </a:rPr>
              <a:t>ui</a:t>
            </a:r>
            <a:r>
              <a:rPr lang="zh-CN" altLang="en-US" sz="4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</a:rPr>
              <a:t>tươ</a:t>
            </a:r>
            <a:r>
              <a:rPr lang="vi-VN" altLang="zh-CN" sz="4000" b="1" dirty="0" smtClean="0">
                <a:solidFill>
                  <a:srgbClr val="C00000"/>
                </a:solidFill>
              </a:rPr>
              <a:t>i</a:t>
            </a:r>
            <a:r>
              <a:rPr lang="vi-VN" altLang="zh-CN" sz="4000" b="1" dirty="0">
                <a:solidFill>
                  <a:srgbClr val="C00000"/>
                </a:solidFill>
              </a:rPr>
              <a:t>, </a:t>
            </a:r>
            <a:r>
              <a:rPr lang="en-US" altLang="zh-CN" sz="4000" b="1" dirty="0" err="1" smtClean="0">
                <a:solidFill>
                  <a:srgbClr val="C00000"/>
                </a:solidFill>
              </a:rPr>
              <a:t>hồn</a:t>
            </a:r>
            <a:r>
              <a:rPr lang="en-US" altLang="zh-CN" sz="4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</a:rPr>
              <a:t>nhiên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1" t="43797" r="45129" b="38714"/>
          <a:stretch/>
        </p:blipFill>
        <p:spPr>
          <a:xfrm>
            <a:off x="1238653" y="1807469"/>
            <a:ext cx="7429098" cy="433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5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/>
          <p:cNvSpPr/>
          <p:nvPr/>
        </p:nvSpPr>
        <p:spPr>
          <a:xfrm>
            <a:off x="-696367" y="559059"/>
            <a:ext cx="779810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Luyện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nhóm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1"/>
          <p:cNvSpPr/>
          <p:nvPr/>
        </p:nvSpPr>
        <p:spPr>
          <a:xfrm>
            <a:off x="277422" y="1804144"/>
            <a:ext cx="6041936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cầu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noProof="0" dirty="0" err="1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đoạn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đều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1"/>
          <p:cNvSpPr/>
          <p:nvPr/>
        </p:nvSpPr>
        <p:spPr>
          <a:xfrm>
            <a:off x="7287037" y="1543135"/>
            <a:ext cx="3372655" cy="212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4790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Tiêu chí đánh giá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4790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4790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Đọc đúng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4790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4790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Đọc rõ ràng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4790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4790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Ngắt nghỉ đúng chỗ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4790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21"/>
          <p:cNvPicPr preferRelativeResize="0"/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00" y1="24384" x2="16750" y2="83005"/>
                        <a14:foregroundMark x1="4875" y1="70197" x2="12250" y2="94828"/>
                        <a14:foregroundMark x1="13750" y1="95813" x2="86750" y2="94335"/>
                        <a14:foregroundMark x1="25625" y1="79064" x2="69625" y2="80049"/>
                        <a14:foregroundMark x1="95125" y1="64039" x2="94625" y2="94828"/>
                        <a14:foregroundMark x1="80000" y1="85961" x2="88125" y2="83990"/>
                        <a14:foregroundMark x1="77000" y1="78079" x2="81000" y2="75123"/>
                        <a14:foregroundMark x1="40500" y1="70690" x2="52750" y2="70197"/>
                        <a14:foregroundMark x1="29125" y1="58621" x2="36875" y2="33990"/>
                        <a14:foregroundMark x1="13500" y1="57143" x2="19250" y2="47783"/>
                        <a14:foregroundMark x1="5250" y1="31773" x2="10750" y2="22414"/>
                        <a14:foregroundMark x1="7500" y1="82020" x2="9250" y2="98030"/>
                        <a14:foregroundMark x1="12750" y1="20936" x2="20750" y2="27833"/>
                        <a14:foregroundMark x1="2375" y1="49754" x2="5750" y2="29310"/>
                        <a14:foregroundMark x1="27125" y1="43842" x2="36375" y2="46305"/>
                        <a14:foregroundMark x1="57125" y1="42365" x2="64875" y2="58128"/>
                        <a14:foregroundMark x1="68125" y1="51724" x2="75750" y2="42857"/>
                        <a14:foregroundMark x1="74250" y1="21429" x2="78250" y2="20936"/>
                        <a14:foregroundMark x1="60625" y1="41379" x2="67625" y2="2389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19239" y="4688632"/>
            <a:ext cx="3629742" cy="184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503" y="485333"/>
            <a:ext cx="614857" cy="686352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1"/>
          <p:cNvSpPr txBox="1"/>
          <p:nvPr/>
        </p:nvSpPr>
        <p:spPr>
          <a:xfrm>
            <a:off x="8033418" y="316056"/>
            <a:ext cx="440049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 Phuong Uyen – Nguyen Bao Mai Linh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1"/>
          <p:cNvSpPr/>
          <p:nvPr/>
        </p:nvSpPr>
        <p:spPr>
          <a:xfrm>
            <a:off x="9331944" y="2189958"/>
            <a:ext cx="439271" cy="385483"/>
          </a:xfrm>
          <a:prstGeom prst="star5">
            <a:avLst>
              <a:gd name="adj" fmla="val 22463"/>
              <a:gd name="hf" fmla="val 105146"/>
              <a:gd name="vf" fmla="val 110557"/>
            </a:avLst>
          </a:prstGeom>
          <a:solidFill>
            <a:schemeClr val="accent4"/>
          </a:solidFill>
          <a:ln w="12700" cap="flat" cmpd="sng">
            <a:solidFill>
              <a:srgbClr val="B499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21"/>
          <p:cNvSpPr/>
          <p:nvPr/>
        </p:nvSpPr>
        <p:spPr>
          <a:xfrm>
            <a:off x="9551579" y="2718696"/>
            <a:ext cx="439271" cy="385483"/>
          </a:xfrm>
          <a:prstGeom prst="star5">
            <a:avLst>
              <a:gd name="adj" fmla="val 24847"/>
              <a:gd name="hf" fmla="val 105146"/>
              <a:gd name="vf" fmla="val 110557"/>
            </a:avLst>
          </a:prstGeom>
          <a:solidFill>
            <a:schemeClr val="accent4"/>
          </a:solidFill>
          <a:ln w="12700" cap="flat" cmpd="sng">
            <a:solidFill>
              <a:srgbClr val="B499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21"/>
          <p:cNvSpPr/>
          <p:nvPr/>
        </p:nvSpPr>
        <p:spPr>
          <a:xfrm>
            <a:off x="10659692" y="3176077"/>
            <a:ext cx="439271" cy="385483"/>
          </a:xfrm>
          <a:prstGeom prst="star5">
            <a:avLst>
              <a:gd name="adj" fmla="val 22463"/>
              <a:gd name="hf" fmla="val 105146"/>
              <a:gd name="vf" fmla="val 110557"/>
            </a:avLst>
          </a:prstGeom>
          <a:solidFill>
            <a:schemeClr val="accent4"/>
          </a:solidFill>
          <a:ln w="12700" cap="flat" cmpd="sng">
            <a:solidFill>
              <a:srgbClr val="B499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014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333" r="10000" b="4904"/>
          <a:stretch/>
        </p:blipFill>
        <p:spPr>
          <a:xfrm>
            <a:off x="1297707" y="1401039"/>
            <a:ext cx="9589500" cy="528369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4300624" y="43181"/>
            <a:ext cx="2930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Út</a:t>
            </a:r>
            <a:r>
              <a:rPr lang="en-US" altLang="zh-CN" sz="48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Tin</a:t>
            </a:r>
            <a:endParaRPr lang="zh-CN" altLang="en-US" sz="48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1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9531" y="4714204"/>
            <a:ext cx="1846867" cy="1716123"/>
          </a:xfrm>
          <a:prstGeom prst="rect">
            <a:avLst/>
          </a:prstGeom>
        </p:spPr>
      </p:pic>
      <p:sp>
        <p:nvSpPr>
          <p:cNvPr id="13" name="矩形: 圆角 10">
            <a:extLst>
              <a:ext uri="{FF2B5EF4-FFF2-40B4-BE49-F238E27FC236}">
                <a16:creationId xmlns:a16="http://schemas.microsoft.com/office/drawing/2014/main" xmlns="" id="{54FC6897-60B6-4C96-B82F-C55B92C8704D}"/>
              </a:ext>
            </a:extLst>
          </p:cNvPr>
          <p:cNvSpPr/>
          <p:nvPr/>
        </p:nvSpPr>
        <p:spPr>
          <a:xfrm>
            <a:off x="106327" y="874178"/>
            <a:ext cx="5816048" cy="779111"/>
          </a:xfrm>
          <a:prstGeom prst="roundRect">
            <a:avLst>
              <a:gd name="adj" fmla="val 11805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zh-CN" alt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: 圆角 10">
            <a:extLst>
              <a:ext uri="{FF2B5EF4-FFF2-40B4-BE49-F238E27FC236}">
                <a16:creationId xmlns:a16="http://schemas.microsoft.com/office/drawing/2014/main" xmlns="" id="{54FC6897-60B6-4C96-B82F-C55B92C8704D}"/>
              </a:ext>
            </a:extLst>
          </p:cNvPr>
          <p:cNvSpPr/>
          <p:nvPr/>
        </p:nvSpPr>
        <p:spPr>
          <a:xfrm>
            <a:off x="106327" y="1705801"/>
            <a:ext cx="5816048" cy="779111"/>
          </a:xfrm>
          <a:prstGeom prst="roundRect">
            <a:avLst>
              <a:gd name="adj" fmla="val 11805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zh-CN" alt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矩形: 圆角 10">
            <a:extLst>
              <a:ext uri="{FF2B5EF4-FFF2-40B4-BE49-F238E27FC236}">
                <a16:creationId xmlns:a16="http://schemas.microsoft.com/office/drawing/2014/main" xmlns="" id="{54FC6897-60B6-4C96-B82F-C55B92C8704D}"/>
              </a:ext>
            </a:extLst>
          </p:cNvPr>
          <p:cNvSpPr/>
          <p:nvPr/>
        </p:nvSpPr>
        <p:spPr>
          <a:xfrm>
            <a:off x="6180350" y="849333"/>
            <a:ext cx="5816048" cy="1103412"/>
          </a:xfrm>
          <a:prstGeom prst="roundRect">
            <a:avLst>
              <a:gd name="adj" fmla="val 11805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zh-CN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zh-CN" alt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09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9398465" y="3977174"/>
            <a:ext cx="2410571" cy="2618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1" t="43797" r="45129" b="38714"/>
          <a:stretch/>
        </p:blipFill>
        <p:spPr>
          <a:xfrm>
            <a:off x="1238653" y="1807469"/>
            <a:ext cx="7429098" cy="433940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94285" y="849244"/>
            <a:ext cx="4813033" cy="609963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Đọc trước lớp</a:t>
            </a:r>
          </a:p>
        </p:txBody>
      </p:sp>
      <p:sp>
        <p:nvSpPr>
          <p:cNvPr id="9" name="Google Shape;435;p22"/>
          <p:cNvSpPr/>
          <p:nvPr/>
        </p:nvSpPr>
        <p:spPr>
          <a:xfrm>
            <a:off x="8982805" y="987557"/>
            <a:ext cx="2715709" cy="1938952"/>
          </a:xfrm>
          <a:prstGeom prst="rect">
            <a:avLst/>
          </a:prstGeom>
          <a:solidFill>
            <a:srgbClr val="FDF6DD"/>
          </a:solidFill>
          <a:ln w="9525" cap="flat" cmpd="sng">
            <a:solidFill>
              <a:srgbClr val="F4BC0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Tiêu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chí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đánh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giá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đúng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rõ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ràng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Ngắt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nghỉ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đúng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chỗ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47;p22"/>
          <p:cNvSpPr/>
          <p:nvPr/>
        </p:nvSpPr>
        <p:spPr>
          <a:xfrm>
            <a:off x="10673981" y="1459207"/>
            <a:ext cx="360000" cy="324000"/>
          </a:xfrm>
          <a:prstGeom prst="star5">
            <a:avLst>
              <a:gd name="adj" fmla="val 22463"/>
              <a:gd name="hf" fmla="val 105146"/>
              <a:gd name="vf" fmla="val 110557"/>
            </a:avLst>
          </a:prstGeom>
          <a:solidFill>
            <a:schemeClr val="accent4"/>
          </a:solidFill>
          <a:ln w="12700" cap="flat" cmpd="sng">
            <a:solidFill>
              <a:srgbClr val="B499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48;p22"/>
          <p:cNvSpPr/>
          <p:nvPr/>
        </p:nvSpPr>
        <p:spPr>
          <a:xfrm>
            <a:off x="10904781" y="1825059"/>
            <a:ext cx="360000" cy="324000"/>
          </a:xfrm>
          <a:prstGeom prst="star5">
            <a:avLst>
              <a:gd name="adj" fmla="val 24847"/>
              <a:gd name="hf" fmla="val 105146"/>
              <a:gd name="vf" fmla="val 110557"/>
            </a:avLst>
          </a:prstGeom>
          <a:solidFill>
            <a:schemeClr val="accent4"/>
          </a:solidFill>
          <a:ln w="12700" cap="flat" cmpd="sng">
            <a:solidFill>
              <a:srgbClr val="B499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449;p22"/>
          <p:cNvSpPr/>
          <p:nvPr/>
        </p:nvSpPr>
        <p:spPr>
          <a:xfrm>
            <a:off x="9624289" y="2541251"/>
            <a:ext cx="360000" cy="324000"/>
          </a:xfrm>
          <a:prstGeom prst="star5">
            <a:avLst>
              <a:gd name="adj" fmla="val 22463"/>
              <a:gd name="hf" fmla="val 105146"/>
              <a:gd name="vf" fmla="val 110557"/>
            </a:avLst>
          </a:prstGeom>
          <a:solidFill>
            <a:schemeClr val="accent4"/>
          </a:solidFill>
          <a:ln w="12700" cap="flat" cmpd="sng">
            <a:solidFill>
              <a:srgbClr val="B499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6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191466" y="-393249"/>
            <a:ext cx="9801982" cy="6286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52947" y="324494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835" y="1128696"/>
            <a:ext cx="6604095" cy="2823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960" y="-223518"/>
            <a:ext cx="8234680" cy="81235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7" name="图片 16" descr="2223be3d229db37d30f334096b91514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25" y="2630400"/>
            <a:ext cx="3454919" cy="3251200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4884288" y="3403905"/>
            <a:ext cx="51493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Luyện</a:t>
            </a:r>
            <a:r>
              <a:rPr lang="en-US" altLang="zh-CN" sz="6600" dirty="0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6600" dirty="0" err="1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đọc</a:t>
            </a:r>
            <a:r>
              <a:rPr lang="en-US" altLang="zh-CN" sz="6600" dirty="0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6600" dirty="0" err="1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thành</a:t>
            </a:r>
            <a:r>
              <a:rPr lang="en-US" altLang="zh-CN" sz="6600" dirty="0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6600" dirty="0" err="1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tiếng</a:t>
            </a:r>
            <a:endParaRPr lang="zh-CN" altLang="en-US" sz="66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8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4657719" y="1924322"/>
            <a:ext cx="5602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smtClean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</a:t>
            </a:r>
            <a:endParaRPr lang="zh-CN" altLang="en-US" sz="80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8"/>
          <p:cNvSpPr txBox="1"/>
          <p:nvPr/>
        </p:nvSpPr>
        <p:spPr>
          <a:xfrm>
            <a:off x="4364247" y="4445418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1" name="TextBox 28"/>
          <p:cNvSpPr txBox="1"/>
          <p:nvPr/>
        </p:nvSpPr>
        <p:spPr>
          <a:xfrm>
            <a:off x="8625840" y="2201640"/>
            <a:ext cx="3566160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2" name="TextBox 28"/>
          <p:cNvSpPr txBox="1"/>
          <p:nvPr/>
        </p:nvSpPr>
        <p:spPr>
          <a:xfrm>
            <a:off x="894896" y="2364210"/>
            <a:ext cx="2922167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5238791" y="1713097"/>
            <a:ext cx="1896083" cy="2323247"/>
          </a:xfrm>
          <a:prstGeom prst="rect">
            <a:avLst/>
          </a:prstGeom>
        </p:spPr>
      </p:pic>
      <p:pic>
        <p:nvPicPr>
          <p:cNvPr id="1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753001" y="3807051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679913" y="242231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322070" y="580814"/>
            <a:ext cx="2004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mẫu</a:t>
            </a: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078" y="580814"/>
            <a:ext cx="534980" cy="59718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081877" y="242260"/>
            <a:ext cx="4400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srgbClr val="778495">
                      <a:lumMod val="20000"/>
                      <a:lumOff val="80000"/>
                      <a:alpha val="54000"/>
                    </a:srgb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/>
                <a:ea typeface="+mn-ea"/>
                <a:cs typeface="+mn-cs"/>
              </a:rPr>
              <a:t>Le Phuong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solidFill>
                    <a:srgbClr val="778495">
                      <a:lumMod val="20000"/>
                      <a:lumOff val="80000"/>
                      <a:alpha val="54000"/>
                    </a:srgb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/>
                <a:ea typeface="+mn-ea"/>
                <a:cs typeface="+mn-cs"/>
              </a:rPr>
              <a:t>Uyen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srgbClr val="778495">
                      <a:lumMod val="20000"/>
                      <a:lumOff val="80000"/>
                      <a:alpha val="54000"/>
                    </a:srgb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/>
                <a:ea typeface="+mn-ea"/>
                <a:cs typeface="+mn-cs"/>
              </a:rPr>
              <a:t> – Nguyen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solidFill>
                    <a:srgbClr val="778495">
                      <a:lumMod val="20000"/>
                      <a:lumOff val="80000"/>
                      <a:alpha val="54000"/>
                    </a:srgb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/>
                <a:ea typeface="+mn-ea"/>
                <a:cs typeface="+mn-cs"/>
              </a:rPr>
              <a:t>Bao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srgbClr val="778495">
                      <a:lumMod val="20000"/>
                      <a:lumOff val="80000"/>
                      <a:alpha val="54000"/>
                    </a:srgb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/>
                <a:ea typeface="+mn-ea"/>
                <a:cs typeface="+mn-cs"/>
              </a:rPr>
              <a:t> Mai Linh</a:t>
            </a:r>
            <a:endParaRPr kumimoji="0" lang="en-US" sz="1600" b="0" i="0" u="none" strike="noStrike" kern="1200" cap="none" spc="0" normalizeH="0" baseline="0" noProof="0" dirty="0">
              <a:ln>
                <a:solidFill>
                  <a:srgbClr val="778495">
                    <a:lumMod val="20000"/>
                    <a:lumOff val="80000"/>
                    <a:alpha val="54000"/>
                  </a:srgbClr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93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10">
            <a:extLst>
              <a:ext uri="{FF2B5EF4-FFF2-40B4-BE49-F238E27FC236}">
                <a16:creationId xmlns:a16="http://schemas.microsoft.com/office/drawing/2014/main" xmlns="" id="{54FC6897-60B6-4C96-B82F-C55B92C8704D}"/>
              </a:ext>
            </a:extLst>
          </p:cNvPr>
          <p:cNvSpPr/>
          <p:nvPr/>
        </p:nvSpPr>
        <p:spPr>
          <a:xfrm>
            <a:off x="220626" y="57150"/>
            <a:ext cx="5816048" cy="779111"/>
          </a:xfrm>
          <a:prstGeom prst="roundRect">
            <a:avLst>
              <a:gd name="adj" fmla="val 11805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altLang="zh-CN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altLang="zh-CN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zh-CN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lang="zh-CN" alt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Video Ut Ti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31" end="64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057" y="1007711"/>
            <a:ext cx="10126133" cy="5695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49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290" t="2912" r="34218" b="4903"/>
          <a:stretch/>
        </p:blipFill>
        <p:spPr>
          <a:xfrm>
            <a:off x="273843" y="1584351"/>
            <a:ext cx="5370022" cy="512193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09604" y="34381"/>
            <a:ext cx="4234655" cy="15499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870819" y="255537"/>
            <a:ext cx="3855655" cy="456105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/>
              <a:t>Luyện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6" t="17754" r="32156" b="27777"/>
          <a:stretch/>
        </p:blipFill>
        <p:spPr>
          <a:xfrm>
            <a:off x="626664" y="108088"/>
            <a:ext cx="1315060" cy="1544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5167" t="3333" r="24334"/>
          <a:stretch/>
        </p:blipFill>
        <p:spPr>
          <a:xfrm>
            <a:off x="5811380" y="1584351"/>
            <a:ext cx="5946155" cy="512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5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" t="36331" r="45129" b="38714"/>
          <a:stretch/>
        </p:blipFill>
        <p:spPr>
          <a:xfrm>
            <a:off x="506001" y="1246909"/>
            <a:ext cx="5409026" cy="54664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2290" t="2912" r="34218" b="4903"/>
          <a:stretch/>
        </p:blipFill>
        <p:spPr>
          <a:xfrm>
            <a:off x="6253607" y="1246909"/>
            <a:ext cx="5370022" cy="512193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81321" y="291142"/>
            <a:ext cx="4234655" cy="154997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2194" y="1028699"/>
            <a:ext cx="5747606" cy="1866902"/>
            <a:chOff x="3079219" y="253659"/>
            <a:chExt cx="5747606" cy="1508006"/>
          </a:xfrm>
        </p:grpSpPr>
        <p:sp>
          <p:nvSpPr>
            <p:cNvPr id="8" name="Rectangle 7"/>
            <p:cNvSpPr/>
            <p:nvPr/>
          </p:nvSpPr>
          <p:spPr>
            <a:xfrm>
              <a:off x="3288472" y="429921"/>
              <a:ext cx="5538353" cy="1331744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079219" y="253659"/>
              <a:ext cx="628650" cy="52974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1</a:t>
              </a:r>
              <a:endParaRPr lang="en-US" sz="3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2479490"/>
            <a:ext cx="5959800" cy="4170690"/>
            <a:chOff x="2867025" y="136177"/>
            <a:chExt cx="5959800" cy="4170690"/>
          </a:xfrm>
        </p:grpSpPr>
        <p:sp>
          <p:nvSpPr>
            <p:cNvPr id="14" name="Rectangle 13"/>
            <p:cNvSpPr/>
            <p:nvPr/>
          </p:nvSpPr>
          <p:spPr>
            <a:xfrm>
              <a:off x="3288472" y="652278"/>
              <a:ext cx="5538353" cy="365458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67025" y="136177"/>
              <a:ext cx="628650" cy="64554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2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3190623" y="183952"/>
            <a:ext cx="5050971" cy="675308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6521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167" t="3333" r="24334"/>
          <a:stretch/>
        </p:blipFill>
        <p:spPr>
          <a:xfrm>
            <a:off x="6432791" y="1461146"/>
            <a:ext cx="5477860" cy="4718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97" t="61730" r="45700" b="20095"/>
          <a:stretch/>
        </p:blipFill>
        <p:spPr>
          <a:xfrm>
            <a:off x="176202" y="1689360"/>
            <a:ext cx="6256589" cy="467948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86422" y="324597"/>
            <a:ext cx="4234655" cy="154997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6202" y="1279848"/>
            <a:ext cx="6256588" cy="4489185"/>
            <a:chOff x="3087305" y="230175"/>
            <a:chExt cx="9853200" cy="3136533"/>
          </a:xfrm>
        </p:grpSpPr>
        <p:sp>
          <p:nvSpPr>
            <p:cNvPr id="8" name="Rectangle 7"/>
            <p:cNvSpPr/>
            <p:nvPr/>
          </p:nvSpPr>
          <p:spPr>
            <a:xfrm>
              <a:off x="3288471" y="426634"/>
              <a:ext cx="9652034" cy="2940074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087305" y="230175"/>
              <a:ext cx="963162" cy="41279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3</a:t>
              </a:r>
              <a:endParaRPr lang="en-US" sz="3200" dirty="0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321249" y="183952"/>
            <a:ext cx="5050971" cy="675308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6745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F5227563-2D2A-4A86-BDF5-6F7862AB666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G:\第十四批\614121"/>
  <p:tag name="ISPRING_PRESENTATION_TITLE" val="5a962cc57b967"/>
  <p:tag name="ISPRING_FIRST_PUBLISH" val="1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657</Words>
  <Application>Microsoft Office PowerPoint</Application>
  <PresentationFormat>Widescreen</PresentationFormat>
  <Paragraphs>144</Paragraphs>
  <Slides>31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微软雅黑</vt:lpstr>
      <vt:lpstr>宋体</vt:lpstr>
      <vt:lpstr>Arial</vt:lpstr>
      <vt:lpstr>Calibri</vt:lpstr>
      <vt:lpstr>Calibri Light</vt:lpstr>
      <vt:lpstr>inpin heiti</vt:lpstr>
      <vt:lpstr>Times New Roman</vt:lpstr>
      <vt:lpstr>VNI-Avo</vt:lpstr>
      <vt:lpstr>Wingdings</vt:lpstr>
      <vt:lpstr>仓耳今楷05-6763 W05</vt:lpstr>
      <vt:lpstr>汉仪跳跳体简</vt:lpstr>
      <vt:lpstr>等线</vt:lpstr>
      <vt:lpstr>等线 Light</vt:lpstr>
      <vt:lpstr>https://www.freeppt7.com</vt:lpstr>
      <vt:lpstr>Office 主题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DELL</cp:lastModifiedBy>
  <cp:revision>211</cp:revision>
  <dcterms:created xsi:type="dcterms:W3CDTF">2017-08-03T09:01:00Z</dcterms:created>
  <dcterms:modified xsi:type="dcterms:W3CDTF">2021-08-12T11:53:54Z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2052-10.1.0.7106</vt:lpwstr>
  </property>
</Properties>
</file>